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63" r:id="rId2"/>
  </p:sldMasterIdLst>
  <p:notesMasterIdLst>
    <p:notesMasterId r:id="rId43"/>
  </p:notesMasterIdLst>
  <p:sldIdLst>
    <p:sldId id="257" r:id="rId3"/>
    <p:sldId id="524" r:id="rId4"/>
    <p:sldId id="525" r:id="rId5"/>
    <p:sldId id="526" r:id="rId6"/>
    <p:sldId id="527" r:id="rId7"/>
    <p:sldId id="489" r:id="rId8"/>
    <p:sldId id="488" r:id="rId9"/>
    <p:sldId id="483" r:id="rId10"/>
    <p:sldId id="528" r:id="rId11"/>
    <p:sldId id="529" r:id="rId12"/>
    <p:sldId id="480" r:id="rId13"/>
    <p:sldId id="491" r:id="rId14"/>
    <p:sldId id="492" r:id="rId15"/>
    <p:sldId id="377" r:id="rId16"/>
    <p:sldId id="484" r:id="rId17"/>
    <p:sldId id="493" r:id="rId18"/>
    <p:sldId id="496" r:id="rId19"/>
    <p:sldId id="494" r:id="rId20"/>
    <p:sldId id="497" r:id="rId21"/>
    <p:sldId id="495" r:id="rId22"/>
    <p:sldId id="498" r:id="rId23"/>
    <p:sldId id="499" r:id="rId24"/>
    <p:sldId id="500" r:id="rId25"/>
    <p:sldId id="501" r:id="rId26"/>
    <p:sldId id="502" r:id="rId27"/>
    <p:sldId id="503" r:id="rId28"/>
    <p:sldId id="507" r:id="rId29"/>
    <p:sldId id="505" r:id="rId30"/>
    <p:sldId id="506" r:id="rId31"/>
    <p:sldId id="508" r:id="rId32"/>
    <p:sldId id="310" r:id="rId33"/>
    <p:sldId id="477" r:id="rId34"/>
    <p:sldId id="513" r:id="rId35"/>
    <p:sldId id="523" r:id="rId36"/>
    <p:sldId id="509" r:id="rId37"/>
    <p:sldId id="515" r:id="rId38"/>
    <p:sldId id="486" r:id="rId39"/>
    <p:sldId id="511" r:id="rId40"/>
    <p:sldId id="512" r:id="rId41"/>
    <p:sldId id="261" r:id="rId4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08">
          <p15:clr>
            <a:srgbClr val="A4A3A4"/>
          </p15:clr>
        </p15:guide>
        <p15:guide id="2" pos="28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66CC"/>
    <a:srgbClr val="FF9933"/>
    <a:srgbClr val="0066FF"/>
    <a:srgbClr val="FFCC00"/>
    <a:srgbClr val="4F81BD"/>
    <a:srgbClr val="66FFFF"/>
    <a:srgbClr val="D0D8E8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-534" y="-108"/>
      </p:cViewPr>
      <p:guideLst>
        <p:guide orient="horz" pos="2208"/>
        <p:guide pos="28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6077188" cy="4607718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49B7C4-294F-4ACC-8472-2786B35E8AC5}" type="doc">
      <dgm:prSet loTypeId="urn:microsoft.com/office/officeart/2005/8/layout/hierarchy2" loCatId="hierarchy" qsTypeId="urn:microsoft.com/office/officeart/2005/8/quickstyle/3d1" qsCatId="3D" csTypeId="urn:microsoft.com/office/officeart/2005/8/colors/accent6_3" csCatId="accent6" phldr="1"/>
      <dgm:spPr/>
    </dgm:pt>
    <dgm:pt modelId="{AD7B9CEB-3434-42BE-A3E9-F98FB3EA530C}">
      <dgm:prSet custT="1"/>
      <dgm:spPr/>
      <dgm:t>
        <a:bodyPr/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zh-CN" altLang="en-US" sz="28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高一</a:t>
          </a:r>
          <a:endParaRPr kumimoji="0" lang="en-US" altLang="zh-CN" sz="2800" b="1" i="0" u="none" strike="noStrike" cap="none" normalizeH="0" baseline="0" dirty="0" smtClean="0">
            <a:ln/>
            <a:effectLst/>
            <a:latin typeface="微软雅黑" pitchFamily="34" charset="-122"/>
            <a:ea typeface="微软雅黑" pitchFamily="34" charset="-122"/>
          </a:endParaRP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en-US" altLang="zh-CN" sz="28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12</a:t>
          </a:r>
          <a:r>
            <a:rPr kumimoji="0" lang="zh-CN" altLang="en-US" sz="28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个班</a:t>
          </a:r>
        </a:p>
      </dgm:t>
    </dgm:pt>
    <dgm:pt modelId="{DA72E15D-A5CF-4122-B60F-9FF068CAB7A8}" type="parTrans" cxnId="{1D2E182B-5C70-43B2-A651-0584CE33D448}">
      <dgm:prSet/>
      <dgm:spPr/>
      <dgm:t>
        <a:bodyPr/>
        <a:lstStyle/>
        <a:p>
          <a:endParaRPr lang="zh-CN" altLang="en-US" sz="2000" b="1">
            <a:latin typeface="微软雅黑" pitchFamily="34" charset="-122"/>
            <a:ea typeface="微软雅黑" pitchFamily="34" charset="-122"/>
          </a:endParaRPr>
        </a:p>
      </dgm:t>
    </dgm:pt>
    <dgm:pt modelId="{91D22A80-BC8F-44EF-A9D5-564B8FB15D7A}" type="sibTrans" cxnId="{1D2E182B-5C70-43B2-A651-0584CE33D448}">
      <dgm:prSet/>
      <dgm:spPr/>
      <dgm:t>
        <a:bodyPr/>
        <a:lstStyle/>
        <a:p>
          <a:endParaRPr lang="zh-CN" altLang="en-US" sz="2000" b="1">
            <a:latin typeface="微软雅黑" pitchFamily="34" charset="-122"/>
            <a:ea typeface="微软雅黑" pitchFamily="34" charset="-122"/>
          </a:endParaRPr>
        </a:p>
      </dgm:t>
    </dgm:pt>
    <dgm:pt modelId="{ABB3418F-4B00-4956-92B0-F2C883959937}">
      <dgm:prSet custT="1"/>
      <dgm:spPr/>
      <dgm:t>
        <a:bodyPr/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en-US" altLang="zh-CN" sz="20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1~4</a:t>
          </a:r>
          <a:r>
            <a:rPr kumimoji="0" lang="zh-CN" altLang="en-US" sz="20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班</a:t>
          </a: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zh-CN" altLang="en-US" sz="20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实验班</a:t>
          </a:r>
        </a:p>
      </dgm:t>
    </dgm:pt>
    <dgm:pt modelId="{90437DC2-5134-4A69-828C-2E1665DC1B5D}" type="parTrans" cxnId="{089B501B-FA2B-45B0-924E-B015D0301948}">
      <dgm:prSet custT="1"/>
      <dgm:spPr/>
      <dgm:t>
        <a:bodyPr/>
        <a:lstStyle/>
        <a:p>
          <a:endParaRPr lang="zh-CN" altLang="en-US" sz="2000" b="1">
            <a:latin typeface="微软雅黑" pitchFamily="34" charset="-122"/>
            <a:ea typeface="微软雅黑" pitchFamily="34" charset="-122"/>
          </a:endParaRPr>
        </a:p>
      </dgm:t>
    </dgm:pt>
    <dgm:pt modelId="{0EBF958C-C4F5-451A-BE39-55A48277D5EA}" type="sibTrans" cxnId="{089B501B-FA2B-45B0-924E-B015D0301948}">
      <dgm:prSet/>
      <dgm:spPr/>
      <dgm:t>
        <a:bodyPr/>
        <a:lstStyle/>
        <a:p>
          <a:endParaRPr lang="zh-CN" altLang="en-US" sz="2000" b="1">
            <a:latin typeface="微软雅黑" pitchFamily="34" charset="-122"/>
            <a:ea typeface="微软雅黑" pitchFamily="34" charset="-122"/>
          </a:endParaRPr>
        </a:p>
      </dgm:t>
    </dgm:pt>
    <dgm:pt modelId="{7F96AE02-D8FB-455D-8875-884263BA533C}">
      <dgm:prSet custT="1"/>
      <dgm:spPr/>
      <dgm:t>
        <a:bodyPr/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en-US" altLang="zh-CN" sz="20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5~8</a:t>
          </a:r>
          <a:r>
            <a:rPr kumimoji="0" lang="zh-CN" altLang="en-US" sz="20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班</a:t>
          </a: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zh-CN" altLang="en-US" sz="20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重点班</a:t>
          </a:r>
        </a:p>
      </dgm:t>
    </dgm:pt>
    <dgm:pt modelId="{6BC814B7-76D3-4940-A307-F43B1D561934}" type="parTrans" cxnId="{66FA1C02-93D1-42BB-8A93-E9AD93DCE528}">
      <dgm:prSet custT="1"/>
      <dgm:spPr/>
      <dgm:t>
        <a:bodyPr/>
        <a:lstStyle/>
        <a:p>
          <a:endParaRPr lang="zh-CN" altLang="en-US" sz="2000" b="1">
            <a:latin typeface="微软雅黑" pitchFamily="34" charset="-122"/>
            <a:ea typeface="微软雅黑" pitchFamily="34" charset="-122"/>
          </a:endParaRPr>
        </a:p>
      </dgm:t>
    </dgm:pt>
    <dgm:pt modelId="{317CF30C-217C-45C8-8ED0-30035798B4CF}" type="sibTrans" cxnId="{66FA1C02-93D1-42BB-8A93-E9AD93DCE528}">
      <dgm:prSet/>
      <dgm:spPr/>
      <dgm:t>
        <a:bodyPr/>
        <a:lstStyle/>
        <a:p>
          <a:endParaRPr lang="zh-CN" altLang="en-US" sz="2000" b="1">
            <a:latin typeface="微软雅黑" pitchFamily="34" charset="-122"/>
            <a:ea typeface="微软雅黑" pitchFamily="34" charset="-122"/>
          </a:endParaRPr>
        </a:p>
      </dgm:t>
    </dgm:pt>
    <dgm:pt modelId="{13091109-F56A-4AEA-8B48-B9FC0B0C8670}">
      <dgm:prSet custT="1"/>
      <dgm:spPr/>
      <dgm:t>
        <a:bodyPr/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en-US" altLang="zh-CN" sz="20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9~12</a:t>
          </a:r>
          <a:r>
            <a:rPr kumimoji="0" lang="zh-CN" altLang="en-US" sz="20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班</a:t>
          </a:r>
          <a:endParaRPr kumimoji="0" lang="en-US" altLang="zh-CN" sz="2000" b="1" i="0" u="none" strike="noStrike" cap="none" normalizeH="0" baseline="0" dirty="0" smtClean="0">
            <a:ln/>
            <a:effectLst/>
            <a:latin typeface="微软雅黑" pitchFamily="34" charset="-122"/>
            <a:ea typeface="微软雅黑" pitchFamily="34" charset="-122"/>
          </a:endParaRP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zh-CN" altLang="en-US" sz="2000" b="1" i="0" u="none" strike="noStrike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平行班</a:t>
          </a:r>
        </a:p>
      </dgm:t>
    </dgm:pt>
    <dgm:pt modelId="{7B7BDDE9-D498-47FD-BEDC-3CAF590B1A08}" type="parTrans" cxnId="{209508A9-B0DB-40AB-942E-6A95B7874E41}">
      <dgm:prSet custT="1"/>
      <dgm:spPr/>
      <dgm:t>
        <a:bodyPr/>
        <a:lstStyle/>
        <a:p>
          <a:endParaRPr lang="zh-CN" altLang="en-US" sz="2000" b="1">
            <a:latin typeface="微软雅黑" pitchFamily="34" charset="-122"/>
            <a:ea typeface="微软雅黑" pitchFamily="34" charset="-122"/>
          </a:endParaRPr>
        </a:p>
      </dgm:t>
    </dgm:pt>
    <dgm:pt modelId="{1306B7C9-AA89-497D-AB50-4645B08FF62F}" type="sibTrans" cxnId="{209508A9-B0DB-40AB-942E-6A95B7874E41}">
      <dgm:prSet/>
      <dgm:spPr/>
      <dgm:t>
        <a:bodyPr/>
        <a:lstStyle/>
        <a:p>
          <a:endParaRPr lang="zh-CN" altLang="en-US" sz="2000" b="1">
            <a:latin typeface="微软雅黑" pitchFamily="34" charset="-122"/>
            <a:ea typeface="微软雅黑" pitchFamily="34" charset="-122"/>
          </a:endParaRPr>
        </a:p>
      </dgm:t>
    </dgm:pt>
    <dgm:pt modelId="{7BD24212-D0EA-4F7D-8B8D-81ADD1C70DF7}" type="pres">
      <dgm:prSet presAssocID="{A849B7C4-294F-4ACC-8472-2786B35E8AC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C01FC41-FB83-4AF1-96CF-E815BDE9D977}" type="pres">
      <dgm:prSet presAssocID="{AD7B9CEB-3434-42BE-A3E9-F98FB3EA530C}" presName="root1" presStyleCnt="0"/>
      <dgm:spPr/>
    </dgm:pt>
    <dgm:pt modelId="{6378684A-680A-4802-BB4A-7E57CB4618DA}" type="pres">
      <dgm:prSet presAssocID="{AD7B9CEB-3434-42BE-A3E9-F98FB3EA530C}" presName="LevelOneTextNode" presStyleLbl="node0" presStyleIdx="0" presStyleCnt="1" custScaleX="7578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56891E3-A534-4DBF-98A6-70D71971DF1F}" type="pres">
      <dgm:prSet presAssocID="{AD7B9CEB-3434-42BE-A3E9-F98FB3EA530C}" presName="level2hierChild" presStyleCnt="0"/>
      <dgm:spPr/>
    </dgm:pt>
    <dgm:pt modelId="{47B6EB79-3DBC-4278-B577-5B0D07DBB118}" type="pres">
      <dgm:prSet presAssocID="{90437DC2-5134-4A69-828C-2E1665DC1B5D}" presName="conn2-1" presStyleLbl="parChTrans1D2" presStyleIdx="0" presStyleCnt="3"/>
      <dgm:spPr/>
      <dgm:t>
        <a:bodyPr/>
        <a:lstStyle/>
        <a:p>
          <a:endParaRPr lang="zh-CN" altLang="en-US"/>
        </a:p>
      </dgm:t>
    </dgm:pt>
    <dgm:pt modelId="{25792DF6-1E8C-42D8-8B19-937FB09BEFE3}" type="pres">
      <dgm:prSet presAssocID="{90437DC2-5134-4A69-828C-2E1665DC1B5D}" presName="connTx" presStyleLbl="parChTrans1D2" presStyleIdx="0" presStyleCnt="3"/>
      <dgm:spPr/>
      <dgm:t>
        <a:bodyPr/>
        <a:lstStyle/>
        <a:p>
          <a:endParaRPr lang="zh-CN" altLang="en-US"/>
        </a:p>
      </dgm:t>
    </dgm:pt>
    <dgm:pt modelId="{DD910397-481F-4C55-BD3B-7B5492A8ECA0}" type="pres">
      <dgm:prSet presAssocID="{ABB3418F-4B00-4956-92B0-F2C883959937}" presName="root2" presStyleCnt="0"/>
      <dgm:spPr/>
    </dgm:pt>
    <dgm:pt modelId="{6DC6E30C-27EB-4745-94F4-0BE3324BA646}" type="pres">
      <dgm:prSet presAssocID="{ABB3418F-4B00-4956-92B0-F2C883959937}" presName="LevelTwoTextNode" presStyleLbl="node2" presStyleIdx="0" presStyleCnt="3" custScaleX="65252" custScaleY="8702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5303350-924D-46AC-B644-6EA0B7E43ED1}" type="pres">
      <dgm:prSet presAssocID="{ABB3418F-4B00-4956-92B0-F2C883959937}" presName="level3hierChild" presStyleCnt="0"/>
      <dgm:spPr/>
    </dgm:pt>
    <dgm:pt modelId="{F0F6D262-2DAC-4C64-B64B-FB6F7DAD67B4}" type="pres">
      <dgm:prSet presAssocID="{6BC814B7-76D3-4940-A307-F43B1D561934}" presName="conn2-1" presStyleLbl="parChTrans1D2" presStyleIdx="1" presStyleCnt="3"/>
      <dgm:spPr/>
      <dgm:t>
        <a:bodyPr/>
        <a:lstStyle/>
        <a:p>
          <a:endParaRPr lang="zh-CN" altLang="en-US"/>
        </a:p>
      </dgm:t>
    </dgm:pt>
    <dgm:pt modelId="{84BE35D0-788F-42C1-B4B6-2D916A09A435}" type="pres">
      <dgm:prSet presAssocID="{6BC814B7-76D3-4940-A307-F43B1D561934}" presName="connTx" presStyleLbl="parChTrans1D2" presStyleIdx="1" presStyleCnt="3"/>
      <dgm:spPr/>
      <dgm:t>
        <a:bodyPr/>
        <a:lstStyle/>
        <a:p>
          <a:endParaRPr lang="zh-CN" altLang="en-US"/>
        </a:p>
      </dgm:t>
    </dgm:pt>
    <dgm:pt modelId="{8BF2E1EA-32AE-4871-B998-1AB5CA1BA12F}" type="pres">
      <dgm:prSet presAssocID="{7F96AE02-D8FB-455D-8875-884263BA533C}" presName="root2" presStyleCnt="0"/>
      <dgm:spPr/>
    </dgm:pt>
    <dgm:pt modelId="{CD927F47-C9E3-4334-8CB2-41AB2CCDFBD3}" type="pres">
      <dgm:prSet presAssocID="{7F96AE02-D8FB-455D-8875-884263BA533C}" presName="LevelTwoTextNode" presStyleLbl="node2" presStyleIdx="1" presStyleCnt="3" custScaleX="65252" custScaleY="8702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327B663-8C38-43A0-9E47-0AE518944664}" type="pres">
      <dgm:prSet presAssocID="{7F96AE02-D8FB-455D-8875-884263BA533C}" presName="level3hierChild" presStyleCnt="0"/>
      <dgm:spPr/>
    </dgm:pt>
    <dgm:pt modelId="{DD8A9571-477A-4C12-A2CA-B66B166206FD}" type="pres">
      <dgm:prSet presAssocID="{7B7BDDE9-D498-47FD-BEDC-3CAF590B1A08}" presName="conn2-1" presStyleLbl="parChTrans1D2" presStyleIdx="2" presStyleCnt="3"/>
      <dgm:spPr/>
      <dgm:t>
        <a:bodyPr/>
        <a:lstStyle/>
        <a:p>
          <a:endParaRPr lang="zh-CN" altLang="en-US"/>
        </a:p>
      </dgm:t>
    </dgm:pt>
    <dgm:pt modelId="{C24EF66D-417F-4323-B005-5C53EA335278}" type="pres">
      <dgm:prSet presAssocID="{7B7BDDE9-D498-47FD-BEDC-3CAF590B1A08}" presName="connTx" presStyleLbl="parChTrans1D2" presStyleIdx="2" presStyleCnt="3"/>
      <dgm:spPr/>
      <dgm:t>
        <a:bodyPr/>
        <a:lstStyle/>
        <a:p>
          <a:endParaRPr lang="zh-CN" altLang="en-US"/>
        </a:p>
      </dgm:t>
    </dgm:pt>
    <dgm:pt modelId="{111F8A28-DAD8-45FF-9F23-E8E2689A84D0}" type="pres">
      <dgm:prSet presAssocID="{13091109-F56A-4AEA-8B48-B9FC0B0C8670}" presName="root2" presStyleCnt="0"/>
      <dgm:spPr/>
    </dgm:pt>
    <dgm:pt modelId="{87CF289E-9FEF-4038-9BF1-BBF6DBE1CBAF}" type="pres">
      <dgm:prSet presAssocID="{13091109-F56A-4AEA-8B48-B9FC0B0C8670}" presName="LevelTwoTextNode" presStyleLbl="node2" presStyleIdx="2" presStyleCnt="3" custScaleX="65252" custScaleY="8702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7050A8B-0B1D-45AC-93BA-70B41FA7DD3B}" type="pres">
      <dgm:prSet presAssocID="{13091109-F56A-4AEA-8B48-B9FC0B0C8670}" presName="level3hierChild" presStyleCnt="0"/>
      <dgm:spPr/>
    </dgm:pt>
  </dgm:ptLst>
  <dgm:cxnLst>
    <dgm:cxn modelId="{1E1E1B18-011C-42DB-88B5-AD44713B8988}" type="presOf" srcId="{A849B7C4-294F-4ACC-8472-2786B35E8AC5}" destId="{7BD24212-D0EA-4F7D-8B8D-81ADD1C70DF7}" srcOrd="0" destOrd="0" presId="urn:microsoft.com/office/officeart/2005/8/layout/hierarchy2"/>
    <dgm:cxn modelId="{33BA1B79-68A3-4EF6-9BAA-5447B7A8EE6C}" type="presOf" srcId="{7B7BDDE9-D498-47FD-BEDC-3CAF590B1A08}" destId="{C24EF66D-417F-4323-B005-5C53EA335278}" srcOrd="1" destOrd="0" presId="urn:microsoft.com/office/officeart/2005/8/layout/hierarchy2"/>
    <dgm:cxn modelId="{40B1F451-9E3D-4B26-B3FE-68FC30A708B4}" type="presOf" srcId="{90437DC2-5134-4A69-828C-2E1665DC1B5D}" destId="{25792DF6-1E8C-42D8-8B19-937FB09BEFE3}" srcOrd="1" destOrd="0" presId="urn:microsoft.com/office/officeart/2005/8/layout/hierarchy2"/>
    <dgm:cxn modelId="{089B501B-FA2B-45B0-924E-B015D0301948}" srcId="{AD7B9CEB-3434-42BE-A3E9-F98FB3EA530C}" destId="{ABB3418F-4B00-4956-92B0-F2C883959937}" srcOrd="0" destOrd="0" parTransId="{90437DC2-5134-4A69-828C-2E1665DC1B5D}" sibTransId="{0EBF958C-C4F5-451A-BE39-55A48277D5EA}"/>
    <dgm:cxn modelId="{1D2E182B-5C70-43B2-A651-0584CE33D448}" srcId="{A849B7C4-294F-4ACC-8472-2786B35E8AC5}" destId="{AD7B9CEB-3434-42BE-A3E9-F98FB3EA530C}" srcOrd="0" destOrd="0" parTransId="{DA72E15D-A5CF-4122-B60F-9FF068CAB7A8}" sibTransId="{91D22A80-BC8F-44EF-A9D5-564B8FB15D7A}"/>
    <dgm:cxn modelId="{66FA1C02-93D1-42BB-8A93-E9AD93DCE528}" srcId="{AD7B9CEB-3434-42BE-A3E9-F98FB3EA530C}" destId="{7F96AE02-D8FB-455D-8875-884263BA533C}" srcOrd="1" destOrd="0" parTransId="{6BC814B7-76D3-4940-A307-F43B1D561934}" sibTransId="{317CF30C-217C-45C8-8ED0-30035798B4CF}"/>
    <dgm:cxn modelId="{9B37913D-AF50-4234-8760-E96E12CA9C28}" type="presOf" srcId="{7F96AE02-D8FB-455D-8875-884263BA533C}" destId="{CD927F47-C9E3-4334-8CB2-41AB2CCDFBD3}" srcOrd="0" destOrd="0" presId="urn:microsoft.com/office/officeart/2005/8/layout/hierarchy2"/>
    <dgm:cxn modelId="{918EA442-ABA9-449A-9E37-D2D49807BC42}" type="presOf" srcId="{7B7BDDE9-D498-47FD-BEDC-3CAF590B1A08}" destId="{DD8A9571-477A-4C12-A2CA-B66B166206FD}" srcOrd="0" destOrd="0" presId="urn:microsoft.com/office/officeart/2005/8/layout/hierarchy2"/>
    <dgm:cxn modelId="{C7EF0CAA-E373-47E3-A235-07C3E649D170}" type="presOf" srcId="{6BC814B7-76D3-4940-A307-F43B1D561934}" destId="{84BE35D0-788F-42C1-B4B6-2D916A09A435}" srcOrd="1" destOrd="0" presId="urn:microsoft.com/office/officeart/2005/8/layout/hierarchy2"/>
    <dgm:cxn modelId="{59B3F16E-7466-4636-973D-CDBD9175E8B8}" type="presOf" srcId="{ABB3418F-4B00-4956-92B0-F2C883959937}" destId="{6DC6E30C-27EB-4745-94F4-0BE3324BA646}" srcOrd="0" destOrd="0" presId="urn:microsoft.com/office/officeart/2005/8/layout/hierarchy2"/>
    <dgm:cxn modelId="{B3273E47-28A4-49FE-B9DA-05D50AA531F7}" type="presOf" srcId="{6BC814B7-76D3-4940-A307-F43B1D561934}" destId="{F0F6D262-2DAC-4C64-B64B-FB6F7DAD67B4}" srcOrd="0" destOrd="0" presId="urn:microsoft.com/office/officeart/2005/8/layout/hierarchy2"/>
    <dgm:cxn modelId="{D501A1CF-370B-48EB-B9E1-E80CFD0A5EF0}" type="presOf" srcId="{13091109-F56A-4AEA-8B48-B9FC0B0C8670}" destId="{87CF289E-9FEF-4038-9BF1-BBF6DBE1CBAF}" srcOrd="0" destOrd="0" presId="urn:microsoft.com/office/officeart/2005/8/layout/hierarchy2"/>
    <dgm:cxn modelId="{2D61128A-4EEA-47F7-8099-EE513E1E9F11}" type="presOf" srcId="{90437DC2-5134-4A69-828C-2E1665DC1B5D}" destId="{47B6EB79-3DBC-4278-B577-5B0D07DBB118}" srcOrd="0" destOrd="0" presId="urn:microsoft.com/office/officeart/2005/8/layout/hierarchy2"/>
    <dgm:cxn modelId="{FEBFB42C-B460-4F8E-A8CC-D09ADA60F495}" type="presOf" srcId="{AD7B9CEB-3434-42BE-A3E9-F98FB3EA530C}" destId="{6378684A-680A-4802-BB4A-7E57CB4618DA}" srcOrd="0" destOrd="0" presId="urn:microsoft.com/office/officeart/2005/8/layout/hierarchy2"/>
    <dgm:cxn modelId="{209508A9-B0DB-40AB-942E-6A95B7874E41}" srcId="{AD7B9CEB-3434-42BE-A3E9-F98FB3EA530C}" destId="{13091109-F56A-4AEA-8B48-B9FC0B0C8670}" srcOrd="2" destOrd="0" parTransId="{7B7BDDE9-D498-47FD-BEDC-3CAF590B1A08}" sibTransId="{1306B7C9-AA89-497D-AB50-4645B08FF62F}"/>
    <dgm:cxn modelId="{83B34014-F7AF-448F-A510-29A7620BAC45}" type="presParOf" srcId="{7BD24212-D0EA-4F7D-8B8D-81ADD1C70DF7}" destId="{1C01FC41-FB83-4AF1-96CF-E815BDE9D977}" srcOrd="0" destOrd="0" presId="urn:microsoft.com/office/officeart/2005/8/layout/hierarchy2"/>
    <dgm:cxn modelId="{4B2BBFDB-9DAA-4415-B34A-103EFD588EA8}" type="presParOf" srcId="{1C01FC41-FB83-4AF1-96CF-E815BDE9D977}" destId="{6378684A-680A-4802-BB4A-7E57CB4618DA}" srcOrd="0" destOrd="0" presId="urn:microsoft.com/office/officeart/2005/8/layout/hierarchy2"/>
    <dgm:cxn modelId="{21816063-D48A-4F6F-9328-627E3EF486F9}" type="presParOf" srcId="{1C01FC41-FB83-4AF1-96CF-E815BDE9D977}" destId="{F56891E3-A534-4DBF-98A6-70D71971DF1F}" srcOrd="1" destOrd="0" presId="urn:microsoft.com/office/officeart/2005/8/layout/hierarchy2"/>
    <dgm:cxn modelId="{C9AC705B-0214-4DE1-9EC4-4FA78E213D0D}" type="presParOf" srcId="{F56891E3-A534-4DBF-98A6-70D71971DF1F}" destId="{47B6EB79-3DBC-4278-B577-5B0D07DBB118}" srcOrd="0" destOrd="0" presId="urn:microsoft.com/office/officeart/2005/8/layout/hierarchy2"/>
    <dgm:cxn modelId="{468EA13B-F357-48CE-8C08-7AC8C1768E0D}" type="presParOf" srcId="{47B6EB79-3DBC-4278-B577-5B0D07DBB118}" destId="{25792DF6-1E8C-42D8-8B19-937FB09BEFE3}" srcOrd="0" destOrd="0" presId="urn:microsoft.com/office/officeart/2005/8/layout/hierarchy2"/>
    <dgm:cxn modelId="{21A6037F-6A3F-4B30-A18D-2F02F9F06B74}" type="presParOf" srcId="{F56891E3-A534-4DBF-98A6-70D71971DF1F}" destId="{DD910397-481F-4C55-BD3B-7B5492A8ECA0}" srcOrd="1" destOrd="0" presId="urn:microsoft.com/office/officeart/2005/8/layout/hierarchy2"/>
    <dgm:cxn modelId="{52BE0E74-4275-40A0-83BE-F34EB3DE4051}" type="presParOf" srcId="{DD910397-481F-4C55-BD3B-7B5492A8ECA0}" destId="{6DC6E30C-27EB-4745-94F4-0BE3324BA646}" srcOrd="0" destOrd="0" presId="urn:microsoft.com/office/officeart/2005/8/layout/hierarchy2"/>
    <dgm:cxn modelId="{1275F3A6-D8C1-40E3-8464-BB23909013C7}" type="presParOf" srcId="{DD910397-481F-4C55-BD3B-7B5492A8ECA0}" destId="{45303350-924D-46AC-B644-6EA0B7E43ED1}" srcOrd="1" destOrd="0" presId="urn:microsoft.com/office/officeart/2005/8/layout/hierarchy2"/>
    <dgm:cxn modelId="{ED2BFF88-26D5-492B-8DA7-35EAAE4AAA08}" type="presParOf" srcId="{F56891E3-A534-4DBF-98A6-70D71971DF1F}" destId="{F0F6D262-2DAC-4C64-B64B-FB6F7DAD67B4}" srcOrd="2" destOrd="0" presId="urn:microsoft.com/office/officeart/2005/8/layout/hierarchy2"/>
    <dgm:cxn modelId="{32800B70-50F9-4CA2-BF38-22DD75015375}" type="presParOf" srcId="{F0F6D262-2DAC-4C64-B64B-FB6F7DAD67B4}" destId="{84BE35D0-788F-42C1-B4B6-2D916A09A435}" srcOrd="0" destOrd="0" presId="urn:microsoft.com/office/officeart/2005/8/layout/hierarchy2"/>
    <dgm:cxn modelId="{B3C4B13B-CC13-4FB5-8371-C86071EB2F48}" type="presParOf" srcId="{F56891E3-A534-4DBF-98A6-70D71971DF1F}" destId="{8BF2E1EA-32AE-4871-B998-1AB5CA1BA12F}" srcOrd="3" destOrd="0" presId="urn:microsoft.com/office/officeart/2005/8/layout/hierarchy2"/>
    <dgm:cxn modelId="{03C7196E-59AC-4DB6-913D-5A609ECD0033}" type="presParOf" srcId="{8BF2E1EA-32AE-4871-B998-1AB5CA1BA12F}" destId="{CD927F47-C9E3-4334-8CB2-41AB2CCDFBD3}" srcOrd="0" destOrd="0" presId="urn:microsoft.com/office/officeart/2005/8/layout/hierarchy2"/>
    <dgm:cxn modelId="{E37D685D-9519-4896-982E-E663BB637DE4}" type="presParOf" srcId="{8BF2E1EA-32AE-4871-B998-1AB5CA1BA12F}" destId="{1327B663-8C38-43A0-9E47-0AE518944664}" srcOrd="1" destOrd="0" presId="urn:microsoft.com/office/officeart/2005/8/layout/hierarchy2"/>
    <dgm:cxn modelId="{A0B9FA59-181D-4BAB-9843-27BA6D474CA7}" type="presParOf" srcId="{F56891E3-A534-4DBF-98A6-70D71971DF1F}" destId="{DD8A9571-477A-4C12-A2CA-B66B166206FD}" srcOrd="4" destOrd="0" presId="urn:microsoft.com/office/officeart/2005/8/layout/hierarchy2"/>
    <dgm:cxn modelId="{8A3B5E6A-8C8B-4C0F-A7D9-C0E999F48580}" type="presParOf" srcId="{DD8A9571-477A-4C12-A2CA-B66B166206FD}" destId="{C24EF66D-417F-4323-B005-5C53EA335278}" srcOrd="0" destOrd="0" presId="urn:microsoft.com/office/officeart/2005/8/layout/hierarchy2"/>
    <dgm:cxn modelId="{47C1323E-3C2B-4EE4-8470-B4A2D88D72BB}" type="presParOf" srcId="{F56891E3-A534-4DBF-98A6-70D71971DF1F}" destId="{111F8A28-DAD8-45FF-9F23-E8E2689A84D0}" srcOrd="5" destOrd="0" presId="urn:microsoft.com/office/officeart/2005/8/layout/hierarchy2"/>
    <dgm:cxn modelId="{942B2326-3C89-4BCC-A6EE-51F272751455}" type="presParOf" srcId="{111F8A28-DAD8-45FF-9F23-E8E2689A84D0}" destId="{87CF289E-9FEF-4038-9BF1-BBF6DBE1CBAF}" srcOrd="0" destOrd="0" presId="urn:microsoft.com/office/officeart/2005/8/layout/hierarchy2"/>
    <dgm:cxn modelId="{92A3162D-633F-4226-B486-E09623479B94}" type="presParOf" srcId="{111F8A28-DAD8-45FF-9F23-E8E2689A84D0}" destId="{47050A8B-0B1D-45AC-93BA-70B41FA7DD3B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6378684A-680A-4802-BB4A-7E57CB4618DA}">
      <dsp:nvSpPr>
        <dsp:cNvPr id="0" name=""/>
        <dsp:cNvSpPr/>
      </dsp:nvSpPr>
      <dsp:spPr>
        <a:xfrm>
          <a:off x="1433519" y="1411381"/>
          <a:ext cx="2236163" cy="14753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zh-CN" altLang="en-US" sz="28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高一</a:t>
          </a:r>
          <a:endParaRPr kumimoji="0" lang="en-US" altLang="zh-CN" sz="2800" b="1" i="0" u="none" strike="noStrike" kern="1200" cap="none" normalizeH="0" baseline="0" dirty="0" smtClean="0">
            <a:ln/>
            <a:effectLst/>
            <a:latin typeface="微软雅黑" pitchFamily="34" charset="-122"/>
            <a:ea typeface="微软雅黑" pitchFamily="34" charset="-122"/>
          </a:endParaRP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en-US" altLang="zh-CN" sz="28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12</a:t>
          </a:r>
          <a:r>
            <a:rPr kumimoji="0" lang="zh-CN" altLang="en-US" sz="28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个班</a:t>
          </a:r>
        </a:p>
      </dsp:txBody>
      <dsp:txXfrm>
        <a:off x="1433519" y="1411381"/>
        <a:ext cx="2236163" cy="1475392"/>
      </dsp:txXfrm>
    </dsp:sp>
    <dsp:sp modelId="{47B6EB79-3DBC-4278-B577-5B0D07DBB118}">
      <dsp:nvSpPr>
        <dsp:cNvPr id="0" name=""/>
        <dsp:cNvSpPr/>
      </dsp:nvSpPr>
      <dsp:spPr>
        <a:xfrm rot="18486078">
          <a:off x="3303428" y="1365564"/>
          <a:ext cx="1912821" cy="61787"/>
        </a:xfrm>
        <a:custGeom>
          <a:avLst/>
          <a:gdLst/>
          <a:ahLst/>
          <a:cxnLst/>
          <a:rect l="0" t="0" r="0" b="0"/>
          <a:pathLst>
            <a:path>
              <a:moveTo>
                <a:pt x="0" y="30893"/>
              </a:moveTo>
              <a:lnTo>
                <a:pt x="1912821" y="30893"/>
              </a:lnTo>
            </a:path>
          </a:pathLst>
        </a:custGeom>
        <a:noFill/>
        <a:ln w="127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b="1" kern="1200">
            <a:latin typeface="微软雅黑" pitchFamily="34" charset="-122"/>
            <a:ea typeface="微软雅黑" pitchFamily="34" charset="-122"/>
          </a:endParaRPr>
        </a:p>
      </dsp:txBody>
      <dsp:txXfrm rot="18486078">
        <a:off x="4212019" y="1348637"/>
        <a:ext cx="95641" cy="95641"/>
      </dsp:txXfrm>
    </dsp:sp>
    <dsp:sp modelId="{6DC6E30C-27EB-4745-94F4-0BE3324BA646}">
      <dsp:nvSpPr>
        <dsp:cNvPr id="0" name=""/>
        <dsp:cNvSpPr/>
      </dsp:nvSpPr>
      <dsp:spPr>
        <a:xfrm>
          <a:off x="4849996" y="1873"/>
          <a:ext cx="1925446" cy="128393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en-US" altLang="zh-CN" sz="20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1~4</a:t>
          </a:r>
          <a:r>
            <a:rPr kumimoji="0" lang="zh-CN" altLang="en-US" sz="20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班</a:t>
          </a: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zh-CN" altLang="en-US" sz="20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实验班</a:t>
          </a:r>
        </a:p>
      </dsp:txBody>
      <dsp:txXfrm>
        <a:off x="4849996" y="1873"/>
        <a:ext cx="1925446" cy="1283930"/>
      </dsp:txXfrm>
    </dsp:sp>
    <dsp:sp modelId="{F0F6D262-2DAC-4C64-B64B-FB6F7DAD67B4}">
      <dsp:nvSpPr>
        <dsp:cNvPr id="0" name=""/>
        <dsp:cNvSpPr/>
      </dsp:nvSpPr>
      <dsp:spPr>
        <a:xfrm>
          <a:off x="3669682" y="2118184"/>
          <a:ext cx="1180313" cy="61787"/>
        </a:xfrm>
        <a:custGeom>
          <a:avLst/>
          <a:gdLst/>
          <a:ahLst/>
          <a:cxnLst/>
          <a:rect l="0" t="0" r="0" b="0"/>
          <a:pathLst>
            <a:path>
              <a:moveTo>
                <a:pt x="0" y="30893"/>
              </a:moveTo>
              <a:lnTo>
                <a:pt x="1180313" y="30893"/>
              </a:lnTo>
            </a:path>
          </a:pathLst>
        </a:custGeom>
        <a:noFill/>
        <a:ln w="127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b="1" kern="1200">
            <a:latin typeface="微软雅黑" pitchFamily="34" charset="-122"/>
            <a:ea typeface="微软雅黑" pitchFamily="34" charset="-122"/>
          </a:endParaRPr>
        </a:p>
      </dsp:txBody>
      <dsp:txXfrm>
        <a:off x="4230331" y="2119570"/>
        <a:ext cx="59015" cy="59015"/>
      </dsp:txXfrm>
    </dsp:sp>
    <dsp:sp modelId="{CD927F47-C9E3-4334-8CB2-41AB2CCDFBD3}">
      <dsp:nvSpPr>
        <dsp:cNvPr id="0" name=""/>
        <dsp:cNvSpPr/>
      </dsp:nvSpPr>
      <dsp:spPr>
        <a:xfrm>
          <a:off x="4849996" y="1507112"/>
          <a:ext cx="1925446" cy="128393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en-US" altLang="zh-CN" sz="20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5~8</a:t>
          </a:r>
          <a:r>
            <a:rPr kumimoji="0" lang="zh-CN" altLang="en-US" sz="20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班</a:t>
          </a: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zh-CN" altLang="en-US" sz="20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重点班</a:t>
          </a:r>
        </a:p>
      </dsp:txBody>
      <dsp:txXfrm>
        <a:off x="4849996" y="1507112"/>
        <a:ext cx="1925446" cy="1283930"/>
      </dsp:txXfrm>
    </dsp:sp>
    <dsp:sp modelId="{DD8A9571-477A-4C12-A2CA-B66B166206FD}">
      <dsp:nvSpPr>
        <dsp:cNvPr id="0" name=""/>
        <dsp:cNvSpPr/>
      </dsp:nvSpPr>
      <dsp:spPr>
        <a:xfrm rot="3113922">
          <a:off x="3303428" y="2870804"/>
          <a:ext cx="1912821" cy="61787"/>
        </a:xfrm>
        <a:custGeom>
          <a:avLst/>
          <a:gdLst/>
          <a:ahLst/>
          <a:cxnLst/>
          <a:rect l="0" t="0" r="0" b="0"/>
          <a:pathLst>
            <a:path>
              <a:moveTo>
                <a:pt x="0" y="30893"/>
              </a:moveTo>
              <a:lnTo>
                <a:pt x="1912821" y="30893"/>
              </a:lnTo>
            </a:path>
          </a:pathLst>
        </a:custGeom>
        <a:noFill/>
        <a:ln w="127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b="1" kern="1200">
            <a:latin typeface="微软雅黑" pitchFamily="34" charset="-122"/>
            <a:ea typeface="微软雅黑" pitchFamily="34" charset="-122"/>
          </a:endParaRPr>
        </a:p>
      </dsp:txBody>
      <dsp:txXfrm rot="3113922">
        <a:off x="4212019" y="2853877"/>
        <a:ext cx="95641" cy="95641"/>
      </dsp:txXfrm>
    </dsp:sp>
    <dsp:sp modelId="{87CF289E-9FEF-4038-9BF1-BBF6DBE1CBAF}">
      <dsp:nvSpPr>
        <dsp:cNvPr id="0" name=""/>
        <dsp:cNvSpPr/>
      </dsp:nvSpPr>
      <dsp:spPr>
        <a:xfrm>
          <a:off x="4849996" y="3012352"/>
          <a:ext cx="1925446" cy="128393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tint val="99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tint val="99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tint val="99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en-US" altLang="zh-CN" sz="20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9~12</a:t>
          </a:r>
          <a:r>
            <a:rPr kumimoji="0" lang="zh-CN" altLang="en-US" sz="20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班</a:t>
          </a:r>
          <a:endParaRPr kumimoji="0" lang="en-US" altLang="zh-CN" sz="2000" b="1" i="0" u="none" strike="noStrike" kern="1200" cap="none" normalizeH="0" baseline="0" dirty="0" smtClean="0">
            <a:ln/>
            <a:effectLst/>
            <a:latin typeface="微软雅黑" pitchFamily="34" charset="-122"/>
            <a:ea typeface="微软雅黑" pitchFamily="34" charset="-122"/>
          </a:endParaRP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zh-CN" altLang="en-US" sz="2000" b="1" i="0" u="none" strike="noStrike" kern="1200" cap="none" normalizeH="0" baseline="0" dirty="0" smtClean="0">
              <a:ln/>
              <a:effectLst/>
              <a:latin typeface="微软雅黑" pitchFamily="34" charset="-122"/>
              <a:ea typeface="微软雅黑" pitchFamily="34" charset="-122"/>
            </a:rPr>
            <a:t>平行班</a:t>
          </a:r>
        </a:p>
      </dsp:txBody>
      <dsp:txXfrm>
        <a:off x="4849996" y="3012352"/>
        <a:ext cx="1925446" cy="1283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5E5119-BB54-4B5F-B600-18651199D6F0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20DCC-23EB-403C-8E3C-DDA544A16A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023596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2820DD-D960-4DA0-9456-BC7D859343FA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6BD9B0-1444-408B-82AD-B6FFB9788974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9008191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43896F-4987-481E-8C3A-A658E92E2F0B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BDFCB8-1CAF-4090-BFD1-0115EDB1B0CD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0173803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FCD2F9-FB63-4AD6-B3D5-8DBA28F120CF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3CB23-7309-4A31-98AF-1B3D4B70C62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05232433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FBA36B-1AC9-489D-B37E-D625937D713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99225753"/>
      </p:ext>
    </p:extLst>
  </p:cSld>
  <p:clrMapOvr>
    <a:masterClrMapping/>
  </p:clrMapOvr>
  <p:transition>
    <p:zo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A6E7101-D40C-468E-BF47-4CBBB0098A0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12637593"/>
      </p:ext>
    </p:extLst>
  </p:cSld>
  <p:clrMapOvr>
    <a:masterClrMapping/>
  </p:clrMapOvr>
  <p:transition>
    <p:zo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BE4C292-1559-4DFB-8F3F-C2E54FB86E2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64120526"/>
      </p:ext>
    </p:extLst>
  </p:cSld>
  <p:clrMapOvr>
    <a:masterClrMapping/>
  </p:clrMapOvr>
  <p:transition>
    <p:zo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B053DE-52C7-4EDD-B02C-60A0A7280FD1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10523801"/>
      </p:ext>
    </p:extLst>
  </p:cSld>
  <p:clrMapOvr>
    <a:masterClrMapping/>
  </p:clrMapOvr>
  <p:transition>
    <p:zoom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7" y="1535114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5A1F35-FC49-4278-BDCF-028AE40C6DA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9202385"/>
      </p:ext>
    </p:extLst>
  </p:cSld>
  <p:clrMapOvr>
    <a:masterClrMapping/>
  </p:clrMapOvr>
  <p:transition>
    <p:zoom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D5674C-C36D-4E68-ADE1-E2E6EB21A52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4831925"/>
      </p:ext>
    </p:extLst>
  </p:cSld>
  <p:clrMapOvr>
    <a:masterClrMapping/>
  </p:clrMapOvr>
  <p:transition>
    <p:zo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09C043-1A56-48FF-9932-B5EAA6A2B5EE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1028206"/>
      </p:ext>
    </p:extLst>
  </p:cSld>
  <p:clrMapOvr>
    <a:masterClrMapping/>
  </p:clrMapOvr>
  <p:transition>
    <p:zoom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1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DE15B59-91C7-4BD2-BC3B-E63EF8F2843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95299799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4B725F-AC71-4D47-A24A-FF4E6718B2E8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1F9DDF-99E1-40B5-A031-C80764F59F9C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18792789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8FF83D-0C52-4E7E-A668-EE34F025165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73460930"/>
      </p:ext>
    </p:extLst>
  </p:cSld>
  <p:clrMapOvr>
    <a:masterClrMapping/>
  </p:clrMapOvr>
  <p:transition>
    <p:zoom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2EFD7C-7BB2-43DD-8598-DC4E0BCA067A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54151417"/>
      </p:ext>
    </p:extLst>
  </p:cSld>
  <p:clrMapOvr>
    <a:masterClrMapping/>
  </p:clrMapOvr>
  <p:transition>
    <p:zoom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DF9143-3A96-4F04-99BD-E933757EBB0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82468775"/>
      </p:ext>
    </p:extLst>
  </p:cSld>
  <p:clrMapOvr>
    <a:masterClrMapping/>
  </p:clrMapOvr>
  <p:transition>
    <p:zoom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D7DB36-FBA1-4A6E-8F37-DCB0B2824FF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2539162"/>
      </p:ext>
    </p:extLst>
  </p:cSld>
  <p:clrMapOvr>
    <a:masterClrMapping/>
  </p:clrMapOvr>
  <p:transition>
    <p:zoom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标题，内容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46A153-7823-41B8-B665-B2EAA73CF40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34420054"/>
      </p:ext>
    </p:extLst>
  </p:cSld>
  <p:clrMapOvr>
    <a:masterClrMapping/>
  </p:clrMapOvr>
  <p:transition>
    <p:zoom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600201"/>
            <a:ext cx="8229600" cy="4530725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16C4F8-2EEB-4086-B69B-2250B15B7011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17818452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EE6AD-4D6E-4635-A5BF-5238AB7033BC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B4E99A-D92B-4E86-96B0-B7C7010E0294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150843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A0D319-4E54-4C29-B5A6-2E74DA69301E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357620-D007-4692-87BC-6F0F1A22B98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9059340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655EA6-A194-41B4-8A0E-747B29FCF429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CFA71-0EE5-45BB-8EE5-BC435CCE897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2164752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1CA358-2026-42A4-A6E9-C6775F5C251B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36D731-EAE3-4135-9FD4-CB646F00F5A6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20410887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E902C9-9912-46D2-80AA-9631FC890CED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948E4F-DC59-4E31-9036-E7BBDF3C6D3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7565337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3D0079-80E0-40FC-A1D8-8E3B2990FE5D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0E2E61-0F1C-49A4-9DFC-08377F13118F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0847383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5CBECD-6B92-4270-A640-3ABC42F21C24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07CE1F-6394-4EDF-9CF3-ED58222594B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874405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smtClean="0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smtClean="0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smtClean="0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smtClean="0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7938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2647744F-F638-468C-9BA4-4F89ABDBD405}" type="datetime1">
              <a:rPr lang="zh-CN" altLang="en-US"/>
              <a:pPr>
                <a:defRPr/>
              </a:pPr>
              <a:t>2015/10/22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7938"/>
            <a:ext cx="2895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7938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B8FB9367-6D0A-461A-9E0C-5518519BE765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ransition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4591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pPr eaLnBrk="1" hangingPunct="1"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4591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</a:defRPr>
            </a:lvl1pPr>
          </a:lstStyle>
          <a:p>
            <a:pPr eaLnBrk="1" hangingPunct="1"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4591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eaLnBrk="1" hangingPunct="1"/>
            <a:fld id="{5B13AF5F-69B5-459B-AD04-23B60E30E94C}" type="slidenum">
              <a:rPr lang="en-US" altLang="zh-CN" smtClean="0">
                <a:solidFill>
                  <a:srgbClr val="000000"/>
                </a:solidFill>
              </a:rPr>
              <a:pPr eaLnBrk="1" hangingPunct="1"/>
              <a:t>‹#›</a:t>
            </a:fld>
            <a:endParaRPr lang="en-US" altLang="zh-CN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65125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transition>
    <p:zoom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mailto:szsy201512@sina.com" TargetMode="Externa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mailto:szsy201512@sina.com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3"/>
          <p:cNvSpPr>
            <a:spLocks noChangeArrowheads="1"/>
          </p:cNvSpPr>
          <p:nvPr/>
        </p:nvSpPr>
        <p:spPr bwMode="auto">
          <a:xfrm>
            <a:off x="0" y="791695"/>
            <a:ext cx="9156700" cy="6066306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6351" y="1270303"/>
            <a:ext cx="915035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了 解  </a:t>
            </a:r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&amp;  </a:t>
            </a:r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养 成</a:t>
            </a:r>
            <a:endParaRPr lang="en-US" altLang="zh-CN" sz="4800" b="1" dirty="0" smtClean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pPr algn="ctr" eaLnBrk="1" hangingPunct="1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                                  </a:t>
            </a:r>
            <a:r>
              <a:rPr lang="en-US" altLang="zh-CN" sz="2800" b="1" dirty="0" smtClean="0">
                <a:solidFill>
                  <a:schemeClr val="bg1"/>
                </a:solidFill>
                <a:latin typeface="+mn-ea"/>
                <a:ea typeface="+mn-ea"/>
              </a:rPr>
              <a:t>—— 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高一（</a:t>
            </a:r>
            <a:r>
              <a:rPr lang="en-US" altLang="zh-CN" sz="2800" b="1" dirty="0" smtClean="0">
                <a:solidFill>
                  <a:schemeClr val="bg1"/>
                </a:solidFill>
                <a:latin typeface="+mn-ea"/>
                <a:ea typeface="+mn-ea"/>
              </a:rPr>
              <a:t>12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）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班</a:t>
            </a:r>
            <a:r>
              <a:rPr lang="zh-CN" altLang="en-US" sz="2800" b="1" dirty="0">
                <a:solidFill>
                  <a:schemeClr val="bg1"/>
                </a:solidFill>
                <a:latin typeface="+mn-ea"/>
                <a:ea typeface="+mn-ea"/>
              </a:rPr>
              <a:t>家长会</a:t>
            </a:r>
          </a:p>
        </p:txBody>
      </p:sp>
      <p:sp>
        <p:nvSpPr>
          <p:cNvPr id="2" name="矩形 1"/>
          <p:cNvSpPr/>
          <p:nvPr/>
        </p:nvSpPr>
        <p:spPr>
          <a:xfrm>
            <a:off x="1565463" y="4514808"/>
            <a:ext cx="605307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81000" algn="ctr">
              <a:lnSpc>
                <a:spcPct val="150000"/>
              </a:lnSpc>
              <a:spcAft>
                <a:spcPts val="0"/>
              </a:spcAft>
              <a:defRPr/>
            </a:pPr>
            <a:r>
              <a:rPr lang="zh-CN" altLang="en-US" sz="32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班主任</a:t>
            </a:r>
            <a:r>
              <a:rPr lang="zh-CN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zh-CN" altLang="en-US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刘嫣</a:t>
            </a:r>
            <a:endParaRPr lang="en-US" altLang="zh-CN" sz="32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381000" algn="ctr">
              <a:lnSpc>
                <a:spcPct val="150000"/>
              </a:lnSpc>
              <a:spcAft>
                <a:spcPts val="0"/>
              </a:spcAft>
              <a:defRPr/>
            </a:pPr>
            <a:r>
              <a:rPr lang="zh-CN" altLang="en-US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联系方式</a:t>
            </a:r>
            <a:r>
              <a:rPr lang="zh-CN" altLang="en-US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en-US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13622312383</a:t>
            </a:r>
            <a:endParaRPr lang="en-US" altLang="zh-CN" sz="32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55564"/>
            <a:ext cx="5190186" cy="7361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zh-CN" altLang="en-US" dirty="0" smtClean="0">
                <a:solidFill>
                  <a:schemeClr val="bg1"/>
                </a:solidFill>
                <a:latin typeface="Arial" panose="020B0604020202020204" pitchFamily="34" charset="0"/>
              </a:rPr>
              <a:t>课代表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4"/>
          <p:cNvPicPr>
            <a:picLocks noChangeAspect="1" noChangeArrowheads="1"/>
          </p:cNvPicPr>
          <p:nvPr/>
        </p:nvPicPr>
        <p:blipFill>
          <a:blip r:embed="rId2" cstate="print"/>
          <a:srcRect l="35973" t="28344" r="41879" b="39172"/>
          <a:stretch>
            <a:fillRect/>
          </a:stretch>
        </p:blipFill>
        <p:spPr bwMode="auto">
          <a:xfrm>
            <a:off x="1732368" y="827504"/>
            <a:ext cx="5719952" cy="58418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班</a:t>
            </a: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级事务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6724" y="1072363"/>
            <a:ext cx="8432577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None/>
              <a:defRPr/>
            </a:pPr>
            <a:r>
              <a:rPr kumimoji="1" lang="zh-CN" altLang="en-US" sz="2400" b="1" dirty="0">
                <a:solidFill>
                  <a:srgbClr val="0066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座</a:t>
            </a:r>
            <a:r>
              <a:rPr kumimoji="1" lang="zh-CN" altLang="en-US" sz="2400" b="1" dirty="0" smtClean="0">
                <a:solidFill>
                  <a:srgbClr val="0066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位调整</a:t>
            </a:r>
            <a:r>
              <a:rPr kumimoji="1" lang="zh-CN" altLang="en-US" sz="2400" b="1" dirty="0" smtClean="0">
                <a:solidFill>
                  <a:srgbClr val="0066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kumimoji="1"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随机</a:t>
            </a:r>
            <a:r>
              <a:rPr kumimoji="1"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抽签</a:t>
            </a:r>
            <a:r>
              <a:rPr kumimoji="1"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，座位分配。每两周</a:t>
            </a:r>
            <a:r>
              <a:rPr kumimoji="1"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调整一</a:t>
            </a:r>
            <a:r>
              <a:rPr kumimoji="1"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次。</a:t>
            </a:r>
            <a:endParaRPr kumimoji="1"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3076" y="2234566"/>
            <a:ext cx="84325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None/>
              <a:defRPr/>
            </a:pPr>
            <a:r>
              <a:rPr kumimoji="1" lang="zh-CN" altLang="en-US" sz="2400" b="1" dirty="0" smtClean="0">
                <a:solidFill>
                  <a:srgbClr val="0066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晚修班干：</a:t>
            </a:r>
            <a:r>
              <a:rPr kumimoji="1"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每天晚修会有专门的同学坐在讲台维持晚修纪律。</a:t>
            </a:r>
            <a:endParaRPr kumimoji="1"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66723" y="3399146"/>
            <a:ext cx="84325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None/>
              <a:defRPr/>
            </a:pPr>
            <a:r>
              <a:rPr kumimoji="1" lang="zh-CN" altLang="en-US" sz="2400" b="1" dirty="0" smtClean="0">
                <a:solidFill>
                  <a:srgbClr val="0066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学生管理：</a:t>
            </a:r>
            <a:r>
              <a:rPr kumimoji="1"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学校有严格精细的学生管理登记制度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kumimoji="1"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若有违反纪律的情况，会扣除学生以及班级的平时分。</a:t>
            </a:r>
            <a:endParaRPr kumimoji="1"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633549853"/>
              </p:ext>
            </p:extLst>
          </p:nvPr>
        </p:nvGraphicFramePr>
        <p:xfrm>
          <a:off x="4" y="4981433"/>
          <a:ext cx="9143995" cy="1287753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604734"/>
                <a:gridCol w="604734"/>
                <a:gridCol w="604734"/>
                <a:gridCol w="604734"/>
                <a:gridCol w="604734"/>
                <a:gridCol w="604734"/>
                <a:gridCol w="604734"/>
                <a:gridCol w="609947"/>
                <a:gridCol w="625587"/>
                <a:gridCol w="625587"/>
                <a:gridCol w="625587"/>
                <a:gridCol w="609947"/>
                <a:gridCol w="604734"/>
                <a:gridCol w="604734"/>
                <a:gridCol w="604734"/>
              </a:tblGrid>
              <a:tr h="414699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卫  生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风       纪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>
                          <a:effectLst/>
                        </a:rPr>
                        <a:t>出  勤</a:t>
                      </a:r>
                      <a:endParaRPr lang="zh-CN" altLang="en-US" sz="1600" b="1" i="0" u="none" strike="noStrike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87305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教</a:t>
                      </a:r>
                      <a:r>
                        <a:rPr lang="zh-CN" altLang="en-US" sz="1600" b="1" u="none" strike="noStrike" dirty="0" smtClean="0">
                          <a:effectLst/>
                        </a:rPr>
                        <a:t>室</a:t>
                      </a:r>
                      <a:endParaRPr lang="en-US" altLang="zh-CN" sz="16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600" b="1" u="none" strike="noStrike" dirty="0" smtClean="0">
                          <a:effectLst/>
                        </a:rPr>
                        <a:t>保</a:t>
                      </a:r>
                      <a:r>
                        <a:rPr lang="zh-CN" altLang="en-US" sz="1600" b="1" u="none" strike="noStrike" dirty="0">
                          <a:effectLst/>
                        </a:rPr>
                        <a:t>洁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宿</a:t>
                      </a:r>
                      <a:r>
                        <a:rPr lang="zh-CN" altLang="en-US" sz="1600" b="1" u="none" strike="noStrike" dirty="0" smtClean="0">
                          <a:effectLst/>
                        </a:rPr>
                        <a:t>舍</a:t>
                      </a:r>
                      <a:endParaRPr lang="en-US" altLang="zh-CN" sz="16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600" b="1" u="none" strike="noStrike" dirty="0" smtClean="0">
                          <a:effectLst/>
                        </a:rPr>
                        <a:t>内</a:t>
                      </a:r>
                      <a:r>
                        <a:rPr lang="zh-CN" altLang="en-US" sz="1600" b="1" u="none" strike="noStrike" dirty="0">
                          <a:effectLst/>
                        </a:rPr>
                        <a:t>务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宿</a:t>
                      </a:r>
                      <a:r>
                        <a:rPr lang="zh-CN" altLang="en-US" sz="1600" b="1" u="none" strike="noStrike" dirty="0" smtClean="0">
                          <a:effectLst/>
                        </a:rPr>
                        <a:t>舍</a:t>
                      </a:r>
                      <a:endParaRPr lang="en-US" altLang="zh-CN" sz="16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600" b="1" u="none" strike="noStrike" dirty="0" smtClean="0">
                          <a:effectLst/>
                        </a:rPr>
                        <a:t>两</a:t>
                      </a:r>
                      <a:r>
                        <a:rPr lang="zh-CN" altLang="en-US" sz="1600" b="1" u="none" strike="noStrike" dirty="0">
                          <a:effectLst/>
                        </a:rPr>
                        <a:t>睡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早读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眼</a:t>
                      </a:r>
                      <a:r>
                        <a:rPr lang="zh-CN" altLang="en-US" sz="1600" b="1" u="none" strike="noStrike" dirty="0" smtClean="0">
                          <a:effectLst/>
                        </a:rPr>
                        <a:t>保</a:t>
                      </a:r>
                      <a:endParaRPr lang="en-US" altLang="zh-CN" sz="16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600" b="1" u="none" strike="noStrike" dirty="0" smtClean="0">
                          <a:effectLst/>
                        </a:rPr>
                        <a:t>健</a:t>
                      </a:r>
                      <a:r>
                        <a:rPr lang="zh-CN" altLang="en-US" sz="1600" b="1" u="none" strike="noStrike" dirty="0">
                          <a:effectLst/>
                        </a:rPr>
                        <a:t>操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晚自习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板报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服</a:t>
                      </a:r>
                      <a:r>
                        <a:rPr lang="zh-CN" altLang="en-US" sz="1600" b="1" u="none" strike="noStrike" dirty="0" smtClean="0">
                          <a:effectLst/>
                        </a:rPr>
                        <a:t>装</a:t>
                      </a:r>
                      <a:endParaRPr lang="en-US" altLang="zh-CN" sz="16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600" b="1" u="none" strike="noStrike" dirty="0" smtClean="0">
                          <a:effectLst/>
                        </a:rPr>
                        <a:t>仪</a:t>
                      </a:r>
                      <a:r>
                        <a:rPr lang="zh-CN" altLang="en-US" sz="1600" b="1" u="none" strike="noStrike" dirty="0">
                          <a:effectLst/>
                        </a:rPr>
                        <a:t>表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电</a:t>
                      </a:r>
                      <a:r>
                        <a:rPr lang="zh-CN" altLang="en-US" sz="1600" b="1" u="none" strike="noStrike" dirty="0" smtClean="0">
                          <a:effectLst/>
                        </a:rPr>
                        <a:t>教</a:t>
                      </a:r>
                      <a:endParaRPr lang="en-US" altLang="zh-CN" sz="16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600" b="1" u="none" strike="noStrike" dirty="0" smtClean="0">
                          <a:effectLst/>
                        </a:rPr>
                        <a:t>维</a:t>
                      </a:r>
                      <a:r>
                        <a:rPr lang="zh-CN" altLang="en-US" sz="1600" b="1" u="none" strike="noStrike" dirty="0">
                          <a:effectLst/>
                        </a:rPr>
                        <a:t>护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财</a:t>
                      </a:r>
                      <a:r>
                        <a:rPr lang="zh-CN" altLang="en-US" sz="1600" b="1" u="none" strike="noStrike" dirty="0" smtClean="0">
                          <a:effectLst/>
                        </a:rPr>
                        <a:t>产</a:t>
                      </a:r>
                      <a:endParaRPr lang="en-US" altLang="zh-CN" sz="16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600" b="1" u="none" strike="noStrike" dirty="0" smtClean="0">
                          <a:effectLst/>
                        </a:rPr>
                        <a:t>保</a:t>
                      </a:r>
                      <a:r>
                        <a:rPr lang="zh-CN" altLang="en-US" sz="1600" b="1" u="none" strike="noStrike" dirty="0">
                          <a:effectLst/>
                        </a:rPr>
                        <a:t>管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未</a:t>
                      </a:r>
                      <a:r>
                        <a:rPr lang="zh-CN" altLang="en-US" sz="1600" b="1" u="none" strike="noStrike" dirty="0" smtClean="0">
                          <a:effectLst/>
                        </a:rPr>
                        <a:t>乘</a:t>
                      </a:r>
                      <a:endParaRPr lang="en-US" altLang="zh-CN" sz="16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600" b="1" u="none" strike="noStrike" dirty="0" smtClean="0">
                          <a:effectLst/>
                        </a:rPr>
                        <a:t>校</a:t>
                      </a:r>
                      <a:r>
                        <a:rPr lang="zh-CN" altLang="en-US" sz="1600" b="1" u="none" strike="noStrike" dirty="0">
                          <a:effectLst/>
                        </a:rPr>
                        <a:t>巴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晨练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晨会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宿</a:t>
                      </a:r>
                      <a:r>
                        <a:rPr lang="zh-CN" altLang="en-US" sz="1600" b="1" u="none" strike="noStrike" dirty="0" smtClean="0">
                          <a:effectLst/>
                        </a:rPr>
                        <a:t>舍</a:t>
                      </a:r>
                      <a:endParaRPr lang="en-US" altLang="zh-CN" sz="16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zh-CN" altLang="en-US" sz="1600" b="1" u="none" strike="noStrike" dirty="0" smtClean="0">
                          <a:effectLst/>
                        </a:rPr>
                        <a:t>迟</a:t>
                      </a:r>
                      <a:r>
                        <a:rPr lang="zh-CN" altLang="en-US" sz="1600" b="1" u="none" strike="noStrike" dirty="0">
                          <a:effectLst/>
                        </a:rPr>
                        <a:t>到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u="none" strike="noStrike" dirty="0">
                          <a:effectLst/>
                        </a:rPr>
                        <a:t>课间操</a:t>
                      </a:r>
                      <a:endParaRPr lang="zh-CN" altLang="en-US" sz="1600" b="1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2433550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作息时间表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0760" y="627797"/>
            <a:ext cx="8537686" cy="623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013567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作息时间表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23081" y="709683"/>
            <a:ext cx="8366077" cy="614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344746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66725" y="106363"/>
            <a:ext cx="5926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高一（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12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）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班家长会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3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2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科任老师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科任教师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25816469"/>
              </p:ext>
            </p:extLst>
          </p:nvPr>
        </p:nvGraphicFramePr>
        <p:xfrm>
          <a:off x="609598" y="997754"/>
          <a:ext cx="4400283" cy="559622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11630"/>
                <a:gridCol w="2588653"/>
              </a:tblGrid>
              <a:tr h="6524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学科</a:t>
                      </a:r>
                      <a:endParaRPr lang="zh-CN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姓名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54930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语文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刘</a:t>
                      </a:r>
                      <a:r>
                        <a:rPr lang="zh-CN" altLang="en-US" sz="2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晓涛</a:t>
                      </a:r>
                      <a:endParaRPr lang="zh-CN" altLang="en-US" sz="2800" b="0" i="0" u="none" strike="noStrike" kern="1200" dirty="0">
                        <a:solidFill>
                          <a:schemeClr val="dk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</a:tr>
              <a:tr h="54930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数学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陈西雄</a:t>
                      </a:r>
                    </a:p>
                  </a:txBody>
                  <a:tcPr marL="9525" marR="9525" marT="9525" marB="0" anchor="ctr"/>
                </a:tc>
              </a:tr>
              <a:tr h="54930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英语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刘嫣</a:t>
                      </a:r>
                    </a:p>
                  </a:txBody>
                  <a:tcPr marL="9525" marR="9525" marT="9525" marB="0" anchor="ctr"/>
                </a:tc>
              </a:tr>
              <a:tr h="54930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物理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黄海宁</a:t>
                      </a:r>
                    </a:p>
                  </a:txBody>
                  <a:tcPr marL="9525" marR="9525" marT="9525" marB="0" anchor="ctr"/>
                </a:tc>
              </a:tr>
              <a:tr h="54930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化学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叶华东</a:t>
                      </a:r>
                    </a:p>
                  </a:txBody>
                  <a:tcPr marL="9525" marR="9525" marT="9525" marB="0" anchor="ctr"/>
                </a:tc>
              </a:tr>
              <a:tr h="54930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生物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顾若君</a:t>
                      </a:r>
                    </a:p>
                  </a:txBody>
                  <a:tcPr marL="9525" marR="9525" marT="9525" marB="0" anchor="ctr"/>
                </a:tc>
              </a:tr>
              <a:tr h="54930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政治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陈琳</a:t>
                      </a:r>
                    </a:p>
                  </a:txBody>
                  <a:tcPr marL="9525" marR="9525" marT="9525" marB="0" anchor="ctr"/>
                </a:tc>
              </a:tr>
              <a:tr h="54930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历史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梁宏</a:t>
                      </a:r>
                    </a:p>
                  </a:txBody>
                  <a:tcPr marL="9525" marR="9525" marT="9525" marB="0" anchor="ctr"/>
                </a:tc>
              </a:tr>
              <a:tr h="54930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地理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裴绍才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769043467"/>
              </p:ext>
            </p:extLst>
          </p:nvPr>
        </p:nvGraphicFramePr>
        <p:xfrm>
          <a:off x="5872765" y="1075028"/>
          <a:ext cx="2704564" cy="26993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456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/>
                        <a:t>非高考课程</a:t>
                      </a:r>
                      <a:endParaRPr lang="zh-CN" altLang="en-US" sz="28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体育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口语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心理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8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信息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校本课程</a:t>
                      </a:r>
                      <a:endParaRPr lang="zh-CN" altLang="en-US" sz="2800" b="0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7534383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66725" y="106363"/>
            <a:ext cx="5926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高一（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12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）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班家长会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3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3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>
                  <a:latin typeface="Arial" panose="020B0604020202020204" pitchFamily="34" charset="0"/>
                </a:rPr>
                <a:t>本学</a:t>
              </a:r>
              <a:r>
                <a:rPr lang="zh-CN" altLang="en-US" sz="2800" dirty="0" smtClean="0">
                  <a:latin typeface="Arial" panose="020B0604020202020204" pitchFamily="34" charset="0"/>
                </a:rPr>
                <a:t>期大事记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16311890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本学期大事记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66725" y="847726"/>
            <a:ext cx="8285073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、军训：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11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日至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11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6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日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、第二阶段考试：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12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日至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日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、高中部田径运动会：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12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月初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、第三阶段考试（期末考试）：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2016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月底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5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、高一下学期文理分班：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>
              <a:defRPr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①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文理依据：学生的意向 </a:t>
            </a:r>
          </a:p>
          <a:p>
            <a:pPr eaLnBrk="1" hangingPunct="1">
              <a:defRPr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②分班依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据：三次段考成绩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×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权重系数</a:t>
            </a:r>
          </a:p>
          <a:p>
            <a:pPr indent="457200" algn="just">
              <a:lnSpc>
                <a:spcPct val="200000"/>
              </a:lnSpc>
              <a:spcAft>
                <a:spcPts val="0"/>
              </a:spcAft>
            </a:pPr>
            <a:endParaRPr lang="zh-CN" altLang="zh-CN" sz="1200" kern="1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85338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66725" y="106363"/>
            <a:ext cx="5926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高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一（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12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）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班家长会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3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4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高 考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15184342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高考（全国卷）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98444" y="666595"/>
            <a:ext cx="854711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、文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理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分科后的</a:t>
            </a:r>
            <a:r>
              <a:rPr lang="zh-CN" altLang="en-US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考科</a:t>
            </a:r>
            <a:r>
              <a:rPr lang="zh-CN" altLang="en-US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en-US" altLang="zh-CN" sz="28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文：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语数英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(150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科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文科综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合（共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300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分）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defRPr/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政治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分；历史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分；地理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defRPr/>
            </a:pPr>
            <a:endParaRPr lang="en-US" altLang="zh-CN" sz="32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defRPr/>
            </a:pPr>
            <a:r>
              <a:rPr lang="zh-CN" altLang="en-US" sz="32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理</a:t>
            </a:r>
            <a:r>
              <a:rPr lang="zh-CN" altLang="en-US" sz="3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语数英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(150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科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理科综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合（共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300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分）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defRPr/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物理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110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分；化学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分；生物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90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just">
              <a:lnSpc>
                <a:spcPct val="200000"/>
              </a:lnSpc>
              <a:spcAft>
                <a:spcPts val="0"/>
              </a:spcAft>
            </a:pPr>
            <a:endParaRPr lang="zh-CN" altLang="zh-CN" sz="1200" kern="100" dirty="0">
              <a:latin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67425" y="4012919"/>
            <a:ext cx="867813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200000"/>
              </a:lnSpc>
              <a:spcAft>
                <a:spcPts val="0"/>
              </a:spcAft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高二下学期的学业水平测试科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目（分数</a:t>
            </a: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等级）</a:t>
            </a:r>
            <a:endParaRPr lang="en-US" altLang="zh-CN" sz="28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8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</a:t>
            </a:r>
            <a:r>
              <a:rPr lang="zh-CN" altLang="en-US" sz="2800" b="1" kern="1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科生 </a:t>
            </a:r>
            <a:r>
              <a:rPr lang="zh-CN" altLang="en-US" sz="28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考 文科 ：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政、史、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 （每科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分）</a:t>
            </a:r>
            <a:endParaRPr lang="en-US" altLang="zh-CN" sz="2800" b="1" kern="1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algn="just">
              <a:lnSpc>
                <a:spcPct val="200000"/>
              </a:lnSpc>
              <a:spcAft>
                <a:spcPts val="0"/>
              </a:spcAft>
            </a:pPr>
            <a:r>
              <a:rPr lang="zh-CN" altLang="en-US" sz="2800" b="1" kern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文科</a:t>
            </a:r>
            <a:r>
              <a:rPr lang="zh-CN" altLang="en-US" sz="2800" b="1" kern="1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</a:t>
            </a:r>
            <a:r>
              <a:rPr lang="zh-CN" altLang="en-US" sz="2800" b="1" kern="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考 理科 ：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理、化、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生 （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每科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800" b="1" kern="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448129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集体照</a:t>
            </a:r>
            <a:endParaRPr lang="zh-CN" altLang="en-US" dirty="0"/>
          </a:p>
        </p:txBody>
      </p:sp>
      <p:pic>
        <p:nvPicPr>
          <p:cNvPr id="1026" name="Picture 2" descr="E:\USER\Desktop\IMG_229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628800"/>
            <a:ext cx="9144000" cy="446449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66725" y="106363"/>
            <a:ext cx="5926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高一（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12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）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班家长会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3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5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第一阶段考试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18490164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54833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第一阶段考试（成绩优秀学生）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2459865"/>
            <a:ext cx="8771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语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文</a:t>
            </a:r>
            <a:endParaRPr lang="zh-CN" altLang="en-US" sz="5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l="11970" t="26732" r="71435" b="41000"/>
          <a:stretch>
            <a:fillRect/>
          </a:stretch>
        </p:blipFill>
        <p:spPr bwMode="auto">
          <a:xfrm>
            <a:off x="2575533" y="797198"/>
            <a:ext cx="4155979" cy="6060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8178204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54833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第一阶段考试（成绩优秀学生）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2459865"/>
            <a:ext cx="8771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数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学</a:t>
            </a:r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/>
          <a:srcRect l="12481" t="27284" r="75755" b="36219"/>
          <a:stretch>
            <a:fillRect/>
          </a:stretch>
        </p:blipFill>
        <p:spPr bwMode="auto">
          <a:xfrm>
            <a:off x="2384463" y="645642"/>
            <a:ext cx="4175941" cy="6212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8984988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54833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第一阶段考试（成绩优秀学生）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2459865"/>
            <a:ext cx="8771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英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语</a:t>
            </a:r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/>
          <a:srcRect l="11610" t="27261" r="75378" b="42167"/>
          <a:stretch>
            <a:fillRect/>
          </a:stretch>
        </p:blipFill>
        <p:spPr bwMode="auto">
          <a:xfrm>
            <a:off x="2634017" y="690580"/>
            <a:ext cx="4107875" cy="6167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9787598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54833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第一阶段考试（成绩优秀学生）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2459865"/>
            <a:ext cx="8771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物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理</a:t>
            </a:r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l="12176" t="27188" r="75273" b="41313"/>
          <a:stretch>
            <a:fillRect/>
          </a:stretch>
        </p:blipFill>
        <p:spPr bwMode="auto">
          <a:xfrm>
            <a:off x="2843807" y="758499"/>
            <a:ext cx="3379571" cy="60995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5885257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54833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第一阶段考试（成绩优秀学生）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2459865"/>
            <a:ext cx="8771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化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学</a:t>
            </a:r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l="11970" t="26732" r="75762" b="41685"/>
          <a:stretch>
            <a:fillRect/>
          </a:stretch>
        </p:blipFill>
        <p:spPr bwMode="auto">
          <a:xfrm>
            <a:off x="2915815" y="659297"/>
            <a:ext cx="3198381" cy="61756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9047334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54833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第一阶段考试（成绩优秀学生）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2459865"/>
            <a:ext cx="8771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生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物</a:t>
            </a:r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l="11970" t="26732" r="75353" b="41513"/>
          <a:stretch>
            <a:fillRect/>
          </a:stretch>
        </p:blipFill>
        <p:spPr bwMode="auto">
          <a:xfrm>
            <a:off x="2843807" y="692696"/>
            <a:ext cx="3281533" cy="6165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7145873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54833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第一阶段考试（成绩优秀学生）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2459865"/>
            <a:ext cx="8771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政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治</a:t>
            </a:r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l="11970" t="26732" r="75353" b="33829"/>
          <a:stretch>
            <a:fillRect/>
          </a:stretch>
        </p:blipFill>
        <p:spPr bwMode="auto">
          <a:xfrm>
            <a:off x="2797792" y="599753"/>
            <a:ext cx="3507474" cy="62582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5194774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54833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第一阶段考试（成绩优秀学生）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2459865"/>
            <a:ext cx="8771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历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史</a:t>
            </a:r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l="11970" t="26732" r="75353" b="44196"/>
          <a:stretch>
            <a:fillRect/>
          </a:stretch>
        </p:blipFill>
        <p:spPr bwMode="auto">
          <a:xfrm>
            <a:off x="2771800" y="764703"/>
            <a:ext cx="3533466" cy="6077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9930321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54833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第一阶段考试（成绩优秀学生）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2459865"/>
            <a:ext cx="87716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地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理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l="11970" t="26732" r="75353" b="43910"/>
          <a:stretch>
            <a:fillRect/>
          </a:stretch>
        </p:blipFill>
        <p:spPr bwMode="auto">
          <a:xfrm>
            <a:off x="2861224" y="704002"/>
            <a:ext cx="3512279" cy="6100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4656947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校长杯 篮球赛</a:t>
            </a:r>
            <a:endParaRPr lang="zh-CN" alt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31341" r="5055" b="11806"/>
          <a:stretch>
            <a:fillRect/>
          </a:stretch>
        </p:blipFill>
        <p:spPr bwMode="auto">
          <a:xfrm>
            <a:off x="611560" y="2204864"/>
            <a:ext cx="7856570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80373" y="0"/>
            <a:ext cx="548331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考试（成绩优秀学生）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6725" y="1970467"/>
            <a:ext cx="87716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总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分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排</a:t>
            </a:r>
            <a:endParaRPr lang="en-US" altLang="zh-CN" sz="5400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r>
              <a:rPr lang="zh-CN" altLang="en-US" sz="5400" dirty="0" smtClean="0">
                <a:solidFill>
                  <a:srgbClr val="FF0000"/>
                </a:solidFill>
                <a:latin typeface="+mn-ea"/>
                <a:ea typeface="+mn-ea"/>
              </a:rPr>
              <a:t>名</a:t>
            </a:r>
            <a:endParaRPr lang="en-US" altLang="zh-CN" sz="54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l="11970" t="27297" r="75623" b="23769"/>
          <a:stretch>
            <a:fillRect/>
          </a:stretch>
        </p:blipFill>
        <p:spPr bwMode="auto">
          <a:xfrm>
            <a:off x="2784142" y="421393"/>
            <a:ext cx="4121127" cy="64366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7111370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4" y="106363"/>
            <a:ext cx="543179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第一阶段考试（班级成绩情况）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62367" y="2009103"/>
            <a:ext cx="5791970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latin typeface="+mn-ea"/>
                <a:ea typeface="+mn-ea"/>
              </a:rPr>
              <a:t>前</a:t>
            </a:r>
            <a:r>
              <a:rPr lang="en-US" altLang="zh-CN" sz="4400" dirty="0" smtClean="0">
                <a:latin typeface="+mn-ea"/>
                <a:ea typeface="+mn-ea"/>
              </a:rPr>
              <a:t>180</a:t>
            </a:r>
            <a:r>
              <a:rPr lang="zh-CN" altLang="en-US" sz="4400" dirty="0" smtClean="0">
                <a:latin typeface="+mn-ea"/>
                <a:ea typeface="+mn-ea"/>
              </a:rPr>
              <a:t>名    实验班水平</a:t>
            </a:r>
            <a:endParaRPr lang="en-US" altLang="zh-CN" sz="4400" dirty="0" smtClean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latin typeface="+mn-ea"/>
                <a:ea typeface="+mn-ea"/>
              </a:rPr>
              <a:t>前</a:t>
            </a:r>
            <a:r>
              <a:rPr lang="en-US" altLang="zh-CN" sz="4400" dirty="0" smtClean="0">
                <a:latin typeface="+mn-ea"/>
                <a:ea typeface="+mn-ea"/>
              </a:rPr>
              <a:t>360</a:t>
            </a:r>
            <a:r>
              <a:rPr lang="zh-CN" altLang="en-US" sz="4400" dirty="0" smtClean="0">
                <a:latin typeface="+mn-ea"/>
                <a:ea typeface="+mn-ea"/>
              </a:rPr>
              <a:t>名    重点班</a:t>
            </a:r>
            <a:r>
              <a:rPr lang="zh-CN" altLang="en-US" sz="4400" dirty="0" smtClean="0">
                <a:latin typeface="+mn-ea"/>
                <a:ea typeface="+mn-ea"/>
              </a:rPr>
              <a:t>水平</a:t>
            </a:r>
            <a:endParaRPr lang="en-US" altLang="zh-CN" sz="4400" dirty="0" smtClean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latin typeface="+mn-ea"/>
                <a:ea typeface="+mn-ea"/>
              </a:rPr>
              <a:t>前</a:t>
            </a:r>
            <a:r>
              <a:rPr lang="en-US" altLang="zh-CN" sz="4400" dirty="0" smtClean="0">
                <a:latin typeface="+mn-ea"/>
                <a:ea typeface="+mn-ea"/>
              </a:rPr>
              <a:t>496</a:t>
            </a:r>
            <a:r>
              <a:rPr lang="zh-CN" altLang="en-US" sz="4400" dirty="0" smtClean="0">
                <a:latin typeface="+mn-ea"/>
                <a:ea typeface="+mn-ea"/>
              </a:rPr>
              <a:t>名    一本线水平</a:t>
            </a:r>
            <a:endParaRPr lang="en-US" altLang="zh-CN" sz="4400" dirty="0" smtClean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endParaRPr lang="en-US" altLang="zh-CN" sz="4400" dirty="0" smtClean="0">
              <a:latin typeface="+mn-ea"/>
              <a:ea typeface="+mn-ea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如何看待成绩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37350" y="847726"/>
            <a:ext cx="7688464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、第一次段考成绩，仅能反映学生在前段时间</a:t>
            </a:r>
            <a:endParaRPr lang="en-US" altLang="zh-CN" sz="28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的学习状态和态度；</a:t>
            </a:r>
            <a:endParaRPr lang="en-US" altLang="zh-CN" sz="28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、一定会有很大变动：</a:t>
            </a:r>
            <a:endParaRPr lang="en-US" altLang="zh-CN" sz="28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1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）目前的总分是</a:t>
            </a: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9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门学科总分的排名；</a:t>
            </a:r>
            <a:endParaRPr lang="en-US" altLang="zh-CN" sz="28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 2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）还处于高中学习生活的适应期；</a:t>
            </a:r>
            <a:endParaRPr lang="en-US" altLang="zh-CN" sz="28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3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）第一次接触高中考试；</a:t>
            </a:r>
            <a:endParaRPr lang="en-US" altLang="zh-CN" sz="28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、不过分看重考试成绩，更应该关注成绩</a:t>
            </a:r>
            <a:endParaRPr lang="en-US" altLang="zh-CN" sz="28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背后所反映的学习状态；</a:t>
            </a:r>
            <a:endParaRPr lang="en-US" altLang="zh-CN" sz="28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8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、鼓励与提醒为主，与孩子一起分析成绩。</a:t>
            </a:r>
            <a:endParaRPr lang="zh-CN" altLang="zh-CN" sz="2800" kern="1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194559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66725" y="106363"/>
            <a:ext cx="5926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高一（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12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）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班家长会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3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6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3600" dirty="0">
                  <a:latin typeface="Arial" panose="020B0604020202020204" pitchFamily="34" charset="0"/>
                </a:rPr>
                <a:t>在</a:t>
              </a:r>
              <a:r>
                <a:rPr lang="zh-CN" altLang="en-US" sz="3600" dirty="0" smtClean="0">
                  <a:latin typeface="Arial" panose="020B0604020202020204" pitchFamily="34" charset="0"/>
                </a:rPr>
                <a:t>校现状</a:t>
              </a:r>
              <a:endParaRPr lang="zh-CN" altLang="en-US" sz="36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0547915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学生在校情况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856357"/>
            <a:ext cx="9144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、教学区内禁止手机使用</a:t>
            </a:r>
            <a:endParaRPr lang="en-US" altLang="zh-CN" sz="32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32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晚自习</a:t>
            </a: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讨论问题音量过大</a:t>
            </a:r>
            <a:endParaRPr lang="en-US" altLang="zh-CN" sz="32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32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宿舍生活吵闹</a:t>
            </a: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（熬夜、打牌、</a:t>
            </a:r>
            <a:r>
              <a:rPr lang="zh-CN" altLang="en-US" sz="3200" b="1" kern="0" dirty="0">
                <a:latin typeface="黑体" panose="02010609060101010101" pitchFamily="49" charset="-122"/>
                <a:ea typeface="黑体" panose="02010609060101010101" pitchFamily="49" charset="-122"/>
              </a:rPr>
              <a:t>聊</a:t>
            </a: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天、玩手机）</a:t>
            </a:r>
            <a:endParaRPr lang="en-US" altLang="zh-CN" sz="32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 直接导致上课精神状态差，听课效率不高</a:t>
            </a:r>
            <a:endParaRPr lang="en-US" altLang="zh-CN" sz="32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en-US" altLang="zh-CN" sz="32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3200" b="1" kern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、缺乏与老师的沟通、</a:t>
            </a:r>
            <a:endParaRPr lang="en-US" altLang="zh-CN" sz="3200" b="1" kern="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0432801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66725" y="106363"/>
            <a:ext cx="5926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高一（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12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）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班家长会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3"/>
            <a:ext cx="5111749" cy="1802938"/>
            <a:chOff x="0" y="0"/>
            <a:chExt cx="5112567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7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7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>
                  <a:latin typeface="Arial" panose="020B0604020202020204" pitchFamily="34" charset="0"/>
                </a:rPr>
                <a:t>家</a:t>
              </a:r>
              <a:r>
                <a:rPr lang="zh-CN" altLang="en-US" sz="2800" dirty="0" smtClean="0">
                  <a:latin typeface="Arial" panose="020B0604020202020204" pitchFamily="34" charset="0"/>
                </a:rPr>
                <a:t>长怎么办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7188379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本学期的班级目标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01151" y="2418540"/>
            <a:ext cx="7141699" cy="2423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督促您的孩子养成</a:t>
            </a:r>
            <a:endParaRPr lang="en-US" altLang="zh-CN" sz="5400" b="1" cap="none" spc="0" dirty="0" smtClean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r>
              <a:rPr lang="zh-CN" alt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良好的学习</a:t>
            </a:r>
            <a:r>
              <a:rPr lang="zh-CN" alt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与生活习惯</a:t>
            </a:r>
            <a:endParaRPr lang="zh-CN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23912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以下工作，需要您的配合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71148" y="743496"/>
            <a:ext cx="8547111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9575" indent="-409575" eaLnBrk="1" hangingPunct="1">
              <a:spcBef>
                <a:spcPts val="0"/>
              </a:spcBef>
              <a:spcAft>
                <a:spcPts val="300"/>
              </a:spcAft>
              <a:buFontTx/>
              <a:buNone/>
              <a:defRPr/>
            </a:pPr>
            <a:r>
              <a:rPr lang="en-US" altLang="zh-CN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做好</a:t>
            </a:r>
            <a:r>
              <a:rPr lang="zh-CN" altLang="en-US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孩子</a:t>
            </a:r>
            <a:r>
              <a:rPr lang="zh-CN" altLang="en-US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zh-CN" altLang="en-US" sz="360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精神后盾</a:t>
            </a:r>
            <a:r>
              <a:rPr lang="zh-CN" altLang="en-US" sz="36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3600" dirty="0" smtClean="0">
              <a:solidFill>
                <a:schemeClr val="tx2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409575" indent="-409575" eaLnBrk="1" hangingPunct="1">
              <a:spcBef>
                <a:spcPts val="0"/>
              </a:spcBef>
              <a:spcAft>
                <a:spcPts val="300"/>
              </a:spcAft>
              <a:buFontTx/>
              <a:buNone/>
              <a:defRPr/>
            </a:pPr>
            <a:endParaRPr lang="zh-CN" altLang="en-US" sz="3600" dirty="0">
              <a:solidFill>
                <a:schemeClr val="tx2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57188" indent="-357188" eaLnBrk="1" hangingPunct="1">
              <a:spcBef>
                <a:spcPts val="0"/>
              </a:spcBef>
              <a:spcAft>
                <a:spcPts val="300"/>
              </a:spcAft>
              <a:buFontTx/>
              <a:buNone/>
              <a:defRPr/>
            </a:pPr>
            <a:r>
              <a:rPr lang="en-US" altLang="zh-CN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3600" dirty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在家学习时请</a:t>
            </a:r>
            <a:r>
              <a:rPr lang="en-US" altLang="zh-CN" sz="3600" dirty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Ta</a:t>
            </a:r>
            <a:r>
              <a:rPr lang="zh-CN" altLang="en-US" sz="3600" dirty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远离电脑、手机等</a:t>
            </a:r>
            <a:r>
              <a:rPr lang="zh-CN" altLang="en-US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3600" dirty="0" smtClean="0">
              <a:solidFill>
                <a:schemeClr val="tx2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57188" indent="-357188" eaLnBrk="1" hangingPunct="1">
              <a:spcBef>
                <a:spcPts val="0"/>
              </a:spcBef>
              <a:spcAft>
                <a:spcPts val="300"/>
              </a:spcAft>
              <a:buFontTx/>
              <a:buNone/>
              <a:defRPr/>
            </a:pPr>
            <a:endParaRPr lang="zh-CN" altLang="en-US" sz="3600" dirty="0">
              <a:solidFill>
                <a:schemeClr val="tx2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88938" indent="-388938" eaLnBrk="1" hangingPunct="1">
              <a:spcBef>
                <a:spcPts val="0"/>
              </a:spcBef>
              <a:spcAft>
                <a:spcPts val="300"/>
              </a:spcAft>
              <a:buFontTx/>
              <a:buNone/>
              <a:defRPr/>
            </a:pPr>
            <a:r>
              <a:rPr lang="en-US" altLang="zh-CN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3600" dirty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若您认为孩子自制力不够，请将</a:t>
            </a:r>
            <a:r>
              <a:rPr lang="en-US" altLang="zh-CN" sz="3600" dirty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Ta</a:t>
            </a:r>
            <a:r>
              <a:rPr lang="zh-CN" altLang="en-US" sz="3600" dirty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的手机留在家。或买部非智能手机给</a:t>
            </a:r>
            <a:r>
              <a:rPr lang="en-US" altLang="zh-CN" sz="3600" dirty="0" smtClean="0">
                <a:solidFill>
                  <a:schemeClr val="tx2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Ta</a:t>
            </a:r>
          </a:p>
          <a:p>
            <a:pPr marL="388938" indent="-388938" eaLnBrk="1" hangingPunct="1">
              <a:spcBef>
                <a:spcPts val="0"/>
              </a:spcBef>
              <a:spcAft>
                <a:spcPts val="300"/>
              </a:spcAft>
              <a:buFontTx/>
              <a:buNone/>
              <a:defRPr/>
            </a:pPr>
            <a:endParaRPr lang="en-US" altLang="zh-CN" sz="3600" dirty="0">
              <a:solidFill>
                <a:schemeClr val="tx2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536575" indent="-536575" eaLnBrk="1" hangingPunct="1">
              <a:spcBef>
                <a:spcPts val="0"/>
              </a:spcBef>
              <a:spcAft>
                <a:spcPts val="300"/>
              </a:spcAft>
              <a:buFontTx/>
              <a:buNone/>
              <a:defRPr/>
            </a:pPr>
            <a:r>
              <a:rPr lang="en-US" altLang="zh-CN" sz="36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4. </a:t>
            </a:r>
            <a:r>
              <a:rPr lang="zh-CN" altLang="en-US" sz="36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每</a:t>
            </a:r>
            <a:r>
              <a:rPr lang="zh-CN" altLang="en-US" sz="360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周上一</a:t>
            </a:r>
            <a:r>
              <a:rPr lang="zh-CN" altLang="en-US" sz="36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次</a:t>
            </a:r>
            <a:r>
              <a:rPr lang="zh-CN" altLang="en-US" sz="36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家长</a:t>
            </a:r>
            <a:r>
              <a:rPr lang="zh-CN" altLang="en-US" sz="36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公共邮箱</a:t>
            </a:r>
            <a:endParaRPr lang="en-US" altLang="zh-CN" sz="3600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536575" indent="-536575" eaLnBrk="1" hangingPunct="1">
              <a:spcBef>
                <a:spcPts val="0"/>
              </a:spcBef>
              <a:spcAft>
                <a:spcPts val="300"/>
              </a:spcAft>
              <a:buFontTx/>
              <a:buNone/>
              <a:defRPr/>
            </a:pPr>
            <a:r>
              <a:rPr lang="en-US" altLang="zh-CN" sz="3600" kern="1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ID</a:t>
            </a:r>
            <a:r>
              <a:rPr lang="zh-CN" altLang="en-US" sz="3600" kern="1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： </a:t>
            </a:r>
            <a:r>
              <a:rPr lang="en-US" altLang="zh-CN" sz="3600" kern="1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hlinkClick r:id="rId2"/>
              </a:rPr>
              <a:t>szsy201512@sina.com</a:t>
            </a:r>
            <a:endParaRPr lang="en-US" altLang="zh-CN" sz="3600" kern="100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536575" indent="-536575" eaLnBrk="1" hangingPunct="1">
              <a:spcBef>
                <a:spcPts val="0"/>
              </a:spcBef>
              <a:spcAft>
                <a:spcPts val="300"/>
              </a:spcAft>
              <a:buFontTx/>
              <a:buNone/>
              <a:defRPr/>
            </a:pPr>
            <a:r>
              <a:rPr lang="zh-CN" altLang="en-US" sz="3600" kern="1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密码：</a:t>
            </a:r>
            <a:r>
              <a:rPr lang="en-US" altLang="zh-CN" sz="3600" kern="100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szsy201512</a:t>
            </a:r>
            <a:endParaRPr lang="zh-CN" altLang="zh-CN" sz="1600" kern="1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03676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66725" y="106363"/>
            <a:ext cx="5926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高一（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12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）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班家长会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3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8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联系方式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5957311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联系方式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6725" y="865389"/>
            <a:ext cx="6616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班级公共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邮箱：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szsy201512@sina.com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密码：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szsy201512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759741487"/>
              </p:ext>
            </p:extLst>
          </p:nvPr>
        </p:nvGraphicFramePr>
        <p:xfrm>
          <a:off x="1555844" y="1760563"/>
          <a:ext cx="5682849" cy="509744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791013"/>
                <a:gridCol w="1945918"/>
                <a:gridCol w="1945918"/>
              </a:tblGrid>
              <a:tr h="59870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学科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姓名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办公电话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49986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语文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刘晓涛</a:t>
                      </a:r>
                      <a:endParaRPr lang="zh-CN" altLang="en-US" sz="2000" b="0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26518165</a:t>
                      </a:r>
                    </a:p>
                  </a:txBody>
                  <a:tcPr marL="9525" marR="9525" marT="9525" marB="0" anchor="ctr"/>
                </a:tc>
              </a:tr>
              <a:tr h="49986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数学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陈西雄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26518165</a:t>
                      </a:r>
                    </a:p>
                  </a:txBody>
                  <a:tcPr marL="9525" marR="9525" marT="9525" marB="0" anchor="ctr"/>
                </a:tc>
              </a:tr>
              <a:tr h="49986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英语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刘嫣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26518235</a:t>
                      </a:r>
                    </a:p>
                  </a:txBody>
                  <a:tcPr marL="9525" marR="9525" marT="9525" marB="0" anchor="ctr"/>
                </a:tc>
              </a:tr>
              <a:tr h="49986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化学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叶华东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26518240</a:t>
                      </a:r>
                    </a:p>
                  </a:txBody>
                  <a:tcPr marL="9525" marR="9525" marT="9525" marB="0" anchor="ctr"/>
                </a:tc>
              </a:tr>
              <a:tr h="49986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生物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顾若君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26518165</a:t>
                      </a:r>
                    </a:p>
                  </a:txBody>
                  <a:tcPr marL="9525" marR="9525" marT="9525" marB="0" anchor="ctr"/>
                </a:tc>
              </a:tr>
              <a:tr h="49986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政治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陈琳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26518165</a:t>
                      </a:r>
                    </a:p>
                  </a:txBody>
                  <a:tcPr marL="9525" marR="9525" marT="9525" marB="0" anchor="ctr"/>
                </a:tc>
              </a:tr>
              <a:tr h="49986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历史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梁宏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26518165</a:t>
                      </a:r>
                    </a:p>
                  </a:txBody>
                  <a:tcPr marL="9525" marR="9525" marT="9525" marB="0" anchor="ctr"/>
                </a:tc>
              </a:tr>
              <a:tr h="49986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地理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裴绍才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26518245</a:t>
                      </a:r>
                    </a:p>
                  </a:txBody>
                  <a:tcPr marL="9525" marR="9525" marT="9525" marB="0" anchor="ctr"/>
                </a:tc>
              </a:tr>
              <a:tr h="49986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物理</a:t>
                      </a:r>
                      <a:endParaRPr lang="zh-CN" altLang="en-US" sz="2000" b="0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黄海宁</a:t>
                      </a:r>
                      <a:endParaRPr lang="zh-CN" altLang="en-US" sz="2000" b="0" i="0" u="none" strike="noStrike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u="none" strike="noStrike" dirty="0" smtClean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26518245</a:t>
                      </a:r>
                      <a:endParaRPr lang="en-US" altLang="zh-CN" sz="2000" b="0" i="0" u="none" strike="noStrike" dirty="0" smtClean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3313787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3608" y="980728"/>
            <a:ext cx="7296811" cy="5472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矩形 3"/>
          <p:cNvSpPr>
            <a:spLocks noChangeArrowheads="1"/>
          </p:cNvSpPr>
          <p:nvPr/>
        </p:nvSpPr>
        <p:spPr bwMode="auto">
          <a:xfrm>
            <a:off x="0" y="-3175"/>
            <a:ext cx="9144000" cy="6845300"/>
          </a:xfrm>
          <a:prstGeom prst="rect">
            <a:avLst/>
          </a:prstGeom>
          <a:solidFill>
            <a:srgbClr val="0066CC">
              <a:alpha val="8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41987" name="TextBox 4"/>
          <p:cNvSpPr>
            <a:spLocks noChangeArrowheads="1"/>
          </p:cNvSpPr>
          <p:nvPr/>
        </p:nvSpPr>
        <p:spPr bwMode="auto">
          <a:xfrm>
            <a:off x="1" y="1162076"/>
            <a:ext cx="9144000" cy="216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ts val="1800"/>
              </a:spcBef>
              <a:buFontTx/>
              <a:buNone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各位家长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, </a:t>
            </a: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感谢您对教育的关注</a:t>
            </a:r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!</a:t>
            </a:r>
          </a:p>
          <a:p>
            <a:pPr algn="ctr" eaLnBrk="1" hangingPunct="1">
              <a:lnSpc>
                <a:spcPct val="150000"/>
              </a:lnSpc>
              <a:spcBef>
                <a:spcPts val="1800"/>
              </a:spcBef>
              <a:buFontTx/>
              <a:buNone/>
            </a:pPr>
            <a:r>
              <a:rPr lang="zh-CN" altLang="en-US" sz="3600" dirty="0" smtClean="0">
                <a:latin typeface="微软雅黑" panose="020B0503020204020204" pitchFamily="34" charset="-122"/>
              </a:rPr>
              <a:t>接下来的时间</a:t>
            </a:r>
            <a:r>
              <a:rPr lang="zh-CN" altLang="en-US" sz="3600" dirty="0" smtClean="0">
                <a:latin typeface="微软雅黑" panose="020B0503020204020204" pitchFamily="34" charset="-122"/>
              </a:rPr>
              <a:t>，您可以与各科老师交流</a:t>
            </a:r>
            <a:r>
              <a:rPr lang="zh-CN" altLang="en-US" sz="3600" dirty="0">
                <a:latin typeface="微软雅黑" panose="020B0503020204020204" pitchFamily="34" charset="-122"/>
              </a:rPr>
              <a:t>。</a:t>
            </a:r>
          </a:p>
        </p:txBody>
      </p:sp>
      <p:sp>
        <p:nvSpPr>
          <p:cNvPr id="41988" name="矩形 1"/>
          <p:cNvSpPr>
            <a:spLocks noChangeArrowheads="1"/>
          </p:cNvSpPr>
          <p:nvPr/>
        </p:nvSpPr>
        <p:spPr bwMode="auto">
          <a:xfrm>
            <a:off x="0" y="4997002"/>
            <a:ext cx="9144000" cy="1860997"/>
          </a:xfrm>
          <a:prstGeom prst="rect">
            <a:avLst/>
          </a:prstGeom>
          <a:gradFill rotWithShape="1">
            <a:gsLst>
              <a:gs pos="0">
                <a:srgbClr val="D3D3D3"/>
              </a:gs>
              <a:gs pos="100000">
                <a:srgbClr val="D5D5D5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41989" name="TextBox 5"/>
          <p:cNvSpPr>
            <a:spLocks noChangeArrowheads="1"/>
          </p:cNvSpPr>
          <p:nvPr/>
        </p:nvSpPr>
        <p:spPr bwMode="auto">
          <a:xfrm>
            <a:off x="3485563" y="5465067"/>
            <a:ext cx="217287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5400" b="1" dirty="0">
                <a:solidFill>
                  <a:srgbClr val="0066CC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谢</a:t>
            </a:r>
            <a:r>
              <a:rPr lang="en-US" altLang="zh-CN" sz="5400" b="1" dirty="0" smtClean="0">
                <a:solidFill>
                  <a:srgbClr val="0066CC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lang="zh-CN" altLang="en-US" sz="5400" b="1" dirty="0" smtClean="0">
                <a:solidFill>
                  <a:srgbClr val="0066CC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谢！</a:t>
            </a:r>
            <a:endParaRPr lang="zh-CN" altLang="en-US" sz="5400" b="1" dirty="0">
              <a:solidFill>
                <a:srgbClr val="0066CC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35210" r="2334"/>
          <a:stretch>
            <a:fillRect/>
          </a:stretch>
        </p:blipFill>
        <p:spPr bwMode="auto">
          <a:xfrm>
            <a:off x="179512" y="1340768"/>
            <a:ext cx="8538939" cy="4248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66725" y="106363"/>
            <a:ext cx="5926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高一（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12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）</a:t>
            </a:r>
            <a:r>
              <a:rPr lang="zh-CN" altLang="en-US" sz="2400" dirty="0" smtClean="0">
                <a:solidFill>
                  <a:schemeClr val="bg1"/>
                </a:solidFill>
                <a:latin typeface="Arial" panose="020B0604020202020204" pitchFamily="34" charset="0"/>
              </a:rPr>
              <a:t>班家长会</a:t>
            </a:r>
            <a:endParaRPr lang="zh-CN" altLang="en-US" sz="18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3"/>
            <a:ext cx="5111750" cy="1928812"/>
            <a:chOff x="0" y="0"/>
            <a:chExt cx="5112568" cy="1446550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756938" cy="144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8800" i="1">
                  <a:solidFill>
                    <a:srgbClr val="0066CC"/>
                  </a:solidFill>
                  <a:latin typeface="Arial" panose="020B0604020202020204" pitchFamily="34" charset="0"/>
                </a:rPr>
                <a:t>1</a:t>
              </a:r>
              <a:endParaRPr lang="zh-CN" altLang="en-US" sz="180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班级情况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10899440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班级情况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xmlns="" val="4190607395"/>
              </p:ext>
            </p:extLst>
          </p:nvPr>
        </p:nvGraphicFramePr>
        <p:xfrm>
          <a:off x="467519" y="1007047"/>
          <a:ext cx="8208962" cy="4298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428350" y="5808372"/>
            <a:ext cx="6287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0066FF"/>
                </a:solidFill>
                <a:latin typeface="+mn-ea"/>
                <a:ea typeface="+mn-ea"/>
              </a:rPr>
              <a:t>高一（</a:t>
            </a:r>
            <a:r>
              <a:rPr lang="en-US" altLang="zh-CN" sz="2800" b="1" dirty="0" smtClean="0">
                <a:solidFill>
                  <a:srgbClr val="0066FF"/>
                </a:solidFill>
                <a:latin typeface="+mn-ea"/>
                <a:ea typeface="+mn-ea"/>
              </a:rPr>
              <a:t>12</a:t>
            </a:r>
            <a:r>
              <a:rPr lang="zh-CN" altLang="en-US" sz="2800" b="1" dirty="0" smtClean="0">
                <a:solidFill>
                  <a:srgbClr val="0066FF"/>
                </a:solidFill>
                <a:latin typeface="+mn-ea"/>
                <a:ea typeface="+mn-ea"/>
              </a:rPr>
              <a:t>）</a:t>
            </a:r>
            <a:r>
              <a:rPr lang="zh-CN" altLang="en-US" sz="2800" b="1" dirty="0" smtClean="0">
                <a:solidFill>
                  <a:srgbClr val="0066FF"/>
                </a:solidFill>
                <a:latin typeface="+mn-ea"/>
                <a:ea typeface="+mn-ea"/>
              </a:rPr>
              <a:t>班</a:t>
            </a:r>
            <a:r>
              <a:rPr lang="en-US" altLang="zh-CN" sz="2800" b="1" dirty="0" smtClean="0">
                <a:solidFill>
                  <a:srgbClr val="0066FF"/>
                </a:solidFill>
                <a:latin typeface="+mn-ea"/>
                <a:ea typeface="+mn-ea"/>
              </a:rPr>
              <a:t>【</a:t>
            </a:r>
            <a:r>
              <a:rPr lang="zh-CN" altLang="en-US" sz="2800" b="1" dirty="0" smtClean="0">
                <a:solidFill>
                  <a:srgbClr val="0066FF"/>
                </a:solidFill>
                <a:latin typeface="+mn-ea"/>
                <a:ea typeface="+mn-ea"/>
              </a:rPr>
              <a:t>平行班</a:t>
            </a:r>
            <a:r>
              <a:rPr lang="en-US" altLang="zh-CN" sz="2800" b="1" dirty="0" smtClean="0">
                <a:solidFill>
                  <a:srgbClr val="0066FF"/>
                </a:solidFill>
                <a:latin typeface="+mn-ea"/>
                <a:ea typeface="+mn-ea"/>
              </a:rPr>
              <a:t>】</a:t>
            </a:r>
            <a:r>
              <a:rPr lang="zh-CN" altLang="en-US" sz="2800" b="1" dirty="0" smtClean="0">
                <a:solidFill>
                  <a:srgbClr val="0066FF"/>
                </a:solidFill>
                <a:latin typeface="+mn-ea"/>
                <a:ea typeface="+mn-ea"/>
              </a:rPr>
              <a:t>：男</a:t>
            </a:r>
            <a:r>
              <a:rPr lang="en-US" altLang="zh-CN" sz="2800" b="1" dirty="0" smtClean="0">
                <a:solidFill>
                  <a:srgbClr val="0066FF"/>
                </a:solidFill>
                <a:latin typeface="+mn-ea"/>
                <a:ea typeface="+mn-ea"/>
              </a:rPr>
              <a:t>24 </a:t>
            </a:r>
            <a:r>
              <a:rPr lang="zh-CN" altLang="en-US" sz="2800" b="1" dirty="0" smtClean="0">
                <a:solidFill>
                  <a:srgbClr val="0066FF"/>
                </a:solidFill>
                <a:latin typeface="+mn-ea"/>
                <a:ea typeface="+mn-ea"/>
              </a:rPr>
              <a:t>女</a:t>
            </a:r>
            <a:r>
              <a:rPr lang="en-US" altLang="zh-CN" sz="2800" b="1" dirty="0" smtClean="0">
                <a:solidFill>
                  <a:srgbClr val="0066FF"/>
                </a:solidFill>
                <a:latin typeface="+mn-ea"/>
                <a:ea typeface="+mn-ea"/>
              </a:rPr>
              <a:t>24</a:t>
            </a:r>
            <a:endParaRPr lang="zh-CN" altLang="en-US" sz="2800" b="1" dirty="0">
              <a:solidFill>
                <a:srgbClr val="0066FF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747234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0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3"/>
            <a:ext cx="4432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班</a:t>
            </a: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委竞选办法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05306" y="1239810"/>
            <a:ext cx="826573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班委团队竞选：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、同学们自荐上台进行演说，表达自己意愿和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决心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、全班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投票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409433" y="3585759"/>
            <a:ext cx="85434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课代表团队竞选：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、同学们自荐上台进行演说，表达自己意愿和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决心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、全班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投票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61497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0" y="0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zh-CN" altLang="en-US" dirty="0" smtClean="0">
                <a:solidFill>
                  <a:schemeClr val="bg1"/>
                </a:solidFill>
                <a:latin typeface="Arial" panose="020B0604020202020204" pitchFamily="34" charset="0"/>
              </a:rPr>
              <a:t>班委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4"/>
          <p:cNvPicPr>
            <a:picLocks noChangeAspect="1" noChangeArrowheads="1"/>
          </p:cNvPicPr>
          <p:nvPr/>
        </p:nvPicPr>
        <p:blipFill>
          <a:blip r:embed="rId2" cstate="print"/>
          <a:srcRect l="4793" t="28172" r="65676" b="17688"/>
          <a:stretch>
            <a:fillRect/>
          </a:stretch>
        </p:blipFill>
        <p:spPr bwMode="auto">
          <a:xfrm>
            <a:off x="576152" y="764704"/>
            <a:ext cx="7907441" cy="5904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1473</TotalTime>
  <Pages>0</Pages>
  <Words>993</Words>
  <Characters>0</Characters>
  <Application>Microsoft Office PowerPoint</Application>
  <DocSecurity>0</DocSecurity>
  <PresentationFormat>全屏显示(4:3)</PresentationFormat>
  <Lines>0</Lines>
  <Paragraphs>240</Paragraphs>
  <Slides>40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40</vt:i4>
      </vt:variant>
    </vt:vector>
  </HeadingPairs>
  <TitlesOfParts>
    <vt:vector size="42" baseType="lpstr">
      <vt:lpstr>Office 主题​​</vt:lpstr>
      <vt:lpstr>默认设计模板</vt:lpstr>
      <vt:lpstr>幻灯片 1</vt:lpstr>
      <vt:lpstr>集体照</vt:lpstr>
      <vt:lpstr>校长杯 篮球赛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</vt:vector>
  </TitlesOfParts>
  <LinksUpToDate>false</LinksUpToDate>
  <CharactersWithSpaces>0</CharactersWithSpaces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yellownancy</dc:creator>
  <cp:lastModifiedBy>USER</cp:lastModifiedBy>
  <cp:revision>138</cp:revision>
  <dcterms:created xsi:type="dcterms:W3CDTF">2012-12-13T08:02:13Z</dcterms:created>
  <dcterms:modified xsi:type="dcterms:W3CDTF">2015-10-22T09:11:59Z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2052-9.1.0.4715</vt:lpwstr>
  </property>
</Properties>
</file>